
<file path=[Content_Types].xml><?xml version="1.0" encoding="utf-8"?>
<Types xmlns="http://schemas.openxmlformats.org/package/2006/content-types">
  <Default Extension="jpeg" ContentType="image/jpeg"/>
  <Default Extension="jpg" ContentType="image/jpeg"/>
  <Default Extension="jpg!s"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Lst>
  <p:notesMasterIdLst>
    <p:notesMasterId r:id="rId31"/>
  </p:notesMasterIdLst>
  <p:sldIdLst>
    <p:sldId id="256" r:id="rId2"/>
    <p:sldId id="257" r:id="rId3"/>
    <p:sldId id="258" r:id="rId4"/>
    <p:sldId id="261" r:id="rId5"/>
    <p:sldId id="259" r:id="rId6"/>
    <p:sldId id="260" r:id="rId7"/>
    <p:sldId id="264" r:id="rId8"/>
    <p:sldId id="265" r:id="rId9"/>
    <p:sldId id="262" r:id="rId10"/>
    <p:sldId id="263" r:id="rId11"/>
    <p:sldId id="267" r:id="rId12"/>
    <p:sldId id="266" r:id="rId13"/>
    <p:sldId id="270" r:id="rId14"/>
    <p:sldId id="271" r:id="rId15"/>
    <p:sldId id="269" r:id="rId16"/>
    <p:sldId id="285" r:id="rId17"/>
    <p:sldId id="272" r:id="rId18"/>
    <p:sldId id="273" r:id="rId19"/>
    <p:sldId id="277" r:id="rId20"/>
    <p:sldId id="281" r:id="rId21"/>
    <p:sldId id="282" r:id="rId22"/>
    <p:sldId id="275" r:id="rId23"/>
    <p:sldId id="274" r:id="rId24"/>
    <p:sldId id="268" r:id="rId25"/>
    <p:sldId id="284" r:id="rId26"/>
    <p:sldId id="276" r:id="rId27"/>
    <p:sldId id="280" r:id="rId28"/>
    <p:sldId id="278" r:id="rId29"/>
    <p:sldId id="28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58"/>
    <p:restoredTop sz="81874"/>
  </p:normalViewPr>
  <p:slideViewPr>
    <p:cSldViewPr snapToGrid="0">
      <p:cViewPr varScale="1">
        <p:scale>
          <a:sx n="88" d="100"/>
          <a:sy n="88" d="100"/>
        </p:scale>
        <p:origin x="176"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2E3658-C489-402D-A69D-27958A5D5A4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9EC484B-6DAA-4180-87A8-17376A3FD7A7}">
      <dgm:prSet custT="1"/>
      <dgm:spPr/>
      <dgm:t>
        <a:bodyPr/>
        <a:lstStyle/>
        <a:p>
          <a:r>
            <a:rPr lang="en-GB" sz="2000" dirty="0"/>
            <a:t>Persistent physical symptoms are common</a:t>
          </a:r>
          <a:endParaRPr lang="en-US" sz="2000" dirty="0"/>
        </a:p>
      </dgm:t>
    </dgm:pt>
    <dgm:pt modelId="{37A42135-17C1-4914-9939-46BDA40957E1}" type="parTrans" cxnId="{B3E76EF9-9015-497D-8490-5BF2E9768758}">
      <dgm:prSet/>
      <dgm:spPr/>
      <dgm:t>
        <a:bodyPr/>
        <a:lstStyle/>
        <a:p>
          <a:endParaRPr lang="en-US" sz="2000"/>
        </a:p>
      </dgm:t>
    </dgm:pt>
    <dgm:pt modelId="{4732BEE4-389F-44F1-B800-63DE3A0DCEC9}" type="sibTrans" cxnId="{B3E76EF9-9015-497D-8490-5BF2E9768758}">
      <dgm:prSet/>
      <dgm:spPr/>
      <dgm:t>
        <a:bodyPr/>
        <a:lstStyle/>
        <a:p>
          <a:endParaRPr lang="en-US" sz="2000"/>
        </a:p>
      </dgm:t>
    </dgm:pt>
    <dgm:pt modelId="{FA556D07-CCEC-4B0D-8B65-A2AC5195102A}">
      <dgm:prSet custT="1"/>
      <dgm:spPr/>
      <dgm:t>
        <a:bodyPr/>
        <a:lstStyle/>
        <a:p>
          <a:r>
            <a:rPr lang="en-GB" sz="2000"/>
            <a:t>They may have an identified cause and pathophysiology, or may not</a:t>
          </a:r>
          <a:endParaRPr lang="en-US" sz="2000"/>
        </a:p>
      </dgm:t>
    </dgm:pt>
    <dgm:pt modelId="{48B3187F-BAFB-4E07-A5FA-B94E20FEED2E}" type="parTrans" cxnId="{E0D6CE6A-4466-4C4C-B6BE-D25CB1513455}">
      <dgm:prSet/>
      <dgm:spPr/>
      <dgm:t>
        <a:bodyPr/>
        <a:lstStyle/>
        <a:p>
          <a:endParaRPr lang="en-US" sz="2000"/>
        </a:p>
      </dgm:t>
    </dgm:pt>
    <dgm:pt modelId="{7115D950-AF67-476E-8021-FFF82C613BF1}" type="sibTrans" cxnId="{E0D6CE6A-4466-4C4C-B6BE-D25CB1513455}">
      <dgm:prSet/>
      <dgm:spPr/>
      <dgm:t>
        <a:bodyPr/>
        <a:lstStyle/>
        <a:p>
          <a:endParaRPr lang="en-US" sz="2000"/>
        </a:p>
      </dgm:t>
    </dgm:pt>
    <dgm:pt modelId="{FC4F7FEF-28EC-47CF-9A70-D3797846BC36}">
      <dgm:prSet custT="1"/>
      <dgm:spPr/>
      <dgm:t>
        <a:bodyPr/>
        <a:lstStyle/>
        <a:p>
          <a:r>
            <a:rPr lang="en-GB" sz="2000"/>
            <a:t>Patients with persistent physical symptoms “consume” a large amount of primary and secondary care</a:t>
          </a:r>
          <a:endParaRPr lang="en-US" sz="2000"/>
        </a:p>
      </dgm:t>
    </dgm:pt>
    <dgm:pt modelId="{232EA2F3-2AB8-4874-80A6-E3F468EAED65}" type="parTrans" cxnId="{50CAF35D-D737-44AE-8898-AFA90F9F43E2}">
      <dgm:prSet/>
      <dgm:spPr/>
      <dgm:t>
        <a:bodyPr/>
        <a:lstStyle/>
        <a:p>
          <a:endParaRPr lang="en-US" sz="2000"/>
        </a:p>
      </dgm:t>
    </dgm:pt>
    <dgm:pt modelId="{859B8FD1-F1C9-432B-BDDE-39E25025D250}" type="sibTrans" cxnId="{50CAF35D-D737-44AE-8898-AFA90F9F43E2}">
      <dgm:prSet/>
      <dgm:spPr/>
      <dgm:t>
        <a:bodyPr/>
        <a:lstStyle/>
        <a:p>
          <a:endParaRPr lang="en-US" sz="2000"/>
        </a:p>
      </dgm:t>
    </dgm:pt>
    <dgm:pt modelId="{21F1DF8C-0052-4A99-9646-69FF05AF5336}">
      <dgm:prSet custT="1"/>
      <dgm:spPr/>
      <dgm:t>
        <a:bodyPr/>
        <a:lstStyle/>
        <a:p>
          <a:r>
            <a:rPr lang="en-GB" sz="2000"/>
            <a:t>Persistent physical symptoms often affect many body systems in the individual patient</a:t>
          </a:r>
          <a:endParaRPr lang="en-US" sz="2000"/>
        </a:p>
      </dgm:t>
    </dgm:pt>
    <dgm:pt modelId="{49A96EB1-406A-428F-8EDD-EC29F342D9C9}" type="parTrans" cxnId="{022025E7-3280-4AAE-BBCF-6F99BC00C96C}">
      <dgm:prSet/>
      <dgm:spPr/>
      <dgm:t>
        <a:bodyPr/>
        <a:lstStyle/>
        <a:p>
          <a:endParaRPr lang="en-US" sz="2000"/>
        </a:p>
      </dgm:t>
    </dgm:pt>
    <dgm:pt modelId="{2CA530A1-8B4C-47D0-95F3-532D1473A251}" type="sibTrans" cxnId="{022025E7-3280-4AAE-BBCF-6F99BC00C96C}">
      <dgm:prSet/>
      <dgm:spPr/>
      <dgm:t>
        <a:bodyPr/>
        <a:lstStyle/>
        <a:p>
          <a:endParaRPr lang="en-US" sz="2000"/>
        </a:p>
      </dgm:t>
    </dgm:pt>
    <dgm:pt modelId="{6D612AE6-24FC-469A-B8E0-9DC455F5A4B2}">
      <dgm:prSet custT="1"/>
      <dgm:spPr/>
      <dgm:t>
        <a:bodyPr/>
        <a:lstStyle/>
        <a:p>
          <a:r>
            <a:rPr lang="en-GB" sz="2000"/>
            <a:t>Persistent physical symptoms limit patients’ day to day function</a:t>
          </a:r>
          <a:endParaRPr lang="en-US" sz="2000"/>
        </a:p>
      </dgm:t>
    </dgm:pt>
    <dgm:pt modelId="{B77547B4-312A-4DFC-B312-559C8EA8DCB0}" type="parTrans" cxnId="{1CBE7E30-B772-48C7-ADCA-7E881CE23EAB}">
      <dgm:prSet/>
      <dgm:spPr/>
      <dgm:t>
        <a:bodyPr/>
        <a:lstStyle/>
        <a:p>
          <a:endParaRPr lang="en-US" sz="2000"/>
        </a:p>
      </dgm:t>
    </dgm:pt>
    <dgm:pt modelId="{BEA4E72A-CCD6-4329-A7E2-10E646AB9EEE}" type="sibTrans" cxnId="{1CBE7E30-B772-48C7-ADCA-7E881CE23EAB}">
      <dgm:prSet/>
      <dgm:spPr/>
      <dgm:t>
        <a:bodyPr/>
        <a:lstStyle/>
        <a:p>
          <a:endParaRPr lang="en-US" sz="2000"/>
        </a:p>
      </dgm:t>
    </dgm:pt>
    <dgm:pt modelId="{0064D5BF-73AC-D340-BEC0-B275942876C9}" type="pres">
      <dgm:prSet presAssocID="{492E3658-C489-402D-A69D-27958A5D5A46}" presName="linear" presStyleCnt="0">
        <dgm:presLayoutVars>
          <dgm:animLvl val="lvl"/>
          <dgm:resizeHandles val="exact"/>
        </dgm:presLayoutVars>
      </dgm:prSet>
      <dgm:spPr/>
    </dgm:pt>
    <dgm:pt modelId="{A0D220E2-F20E-6D47-879C-14EA8A81AA05}" type="pres">
      <dgm:prSet presAssocID="{19EC484B-6DAA-4180-87A8-17376A3FD7A7}" presName="parentText" presStyleLbl="node1" presStyleIdx="0" presStyleCnt="5">
        <dgm:presLayoutVars>
          <dgm:chMax val="0"/>
          <dgm:bulletEnabled val="1"/>
        </dgm:presLayoutVars>
      </dgm:prSet>
      <dgm:spPr/>
    </dgm:pt>
    <dgm:pt modelId="{8D1014A0-2F74-8746-A0CD-3E89C598ECB9}" type="pres">
      <dgm:prSet presAssocID="{4732BEE4-389F-44F1-B800-63DE3A0DCEC9}" presName="spacer" presStyleCnt="0"/>
      <dgm:spPr/>
    </dgm:pt>
    <dgm:pt modelId="{23A30700-7B56-2645-8A2B-03B514FC6DE4}" type="pres">
      <dgm:prSet presAssocID="{FA556D07-CCEC-4B0D-8B65-A2AC5195102A}" presName="parentText" presStyleLbl="node1" presStyleIdx="1" presStyleCnt="5">
        <dgm:presLayoutVars>
          <dgm:chMax val="0"/>
          <dgm:bulletEnabled val="1"/>
        </dgm:presLayoutVars>
      </dgm:prSet>
      <dgm:spPr/>
    </dgm:pt>
    <dgm:pt modelId="{78A4E592-C7C7-0347-B1EF-49C3E05A2274}" type="pres">
      <dgm:prSet presAssocID="{7115D950-AF67-476E-8021-FFF82C613BF1}" presName="spacer" presStyleCnt="0"/>
      <dgm:spPr/>
    </dgm:pt>
    <dgm:pt modelId="{16727C56-F06A-5D43-8768-BD318784DC8C}" type="pres">
      <dgm:prSet presAssocID="{FC4F7FEF-28EC-47CF-9A70-D3797846BC36}" presName="parentText" presStyleLbl="node1" presStyleIdx="2" presStyleCnt="5">
        <dgm:presLayoutVars>
          <dgm:chMax val="0"/>
          <dgm:bulletEnabled val="1"/>
        </dgm:presLayoutVars>
      </dgm:prSet>
      <dgm:spPr/>
    </dgm:pt>
    <dgm:pt modelId="{5BA01CFF-A430-3D46-ADBB-119E7B4AD2C0}" type="pres">
      <dgm:prSet presAssocID="{859B8FD1-F1C9-432B-BDDE-39E25025D250}" presName="spacer" presStyleCnt="0"/>
      <dgm:spPr/>
    </dgm:pt>
    <dgm:pt modelId="{9C66DCFD-3024-0945-84C3-89A5B7B2F201}" type="pres">
      <dgm:prSet presAssocID="{21F1DF8C-0052-4A99-9646-69FF05AF5336}" presName="parentText" presStyleLbl="node1" presStyleIdx="3" presStyleCnt="5">
        <dgm:presLayoutVars>
          <dgm:chMax val="0"/>
          <dgm:bulletEnabled val="1"/>
        </dgm:presLayoutVars>
      </dgm:prSet>
      <dgm:spPr/>
    </dgm:pt>
    <dgm:pt modelId="{3CBE13BA-C4C8-1640-A025-2F4EF15814CE}" type="pres">
      <dgm:prSet presAssocID="{2CA530A1-8B4C-47D0-95F3-532D1473A251}" presName="spacer" presStyleCnt="0"/>
      <dgm:spPr/>
    </dgm:pt>
    <dgm:pt modelId="{C8DC3D83-D60F-E242-A237-5EAB72E04CCA}" type="pres">
      <dgm:prSet presAssocID="{6D612AE6-24FC-469A-B8E0-9DC455F5A4B2}" presName="parentText" presStyleLbl="node1" presStyleIdx="4" presStyleCnt="5">
        <dgm:presLayoutVars>
          <dgm:chMax val="0"/>
          <dgm:bulletEnabled val="1"/>
        </dgm:presLayoutVars>
      </dgm:prSet>
      <dgm:spPr/>
    </dgm:pt>
  </dgm:ptLst>
  <dgm:cxnLst>
    <dgm:cxn modelId="{0EF3B606-3EB3-3F44-943E-C0C6B8778FE6}" type="presOf" srcId="{FA556D07-CCEC-4B0D-8B65-A2AC5195102A}" destId="{23A30700-7B56-2645-8A2B-03B514FC6DE4}" srcOrd="0" destOrd="0" presId="urn:microsoft.com/office/officeart/2005/8/layout/vList2"/>
    <dgm:cxn modelId="{1CBE7E30-B772-48C7-ADCA-7E881CE23EAB}" srcId="{492E3658-C489-402D-A69D-27958A5D5A46}" destId="{6D612AE6-24FC-469A-B8E0-9DC455F5A4B2}" srcOrd="4" destOrd="0" parTransId="{B77547B4-312A-4DFC-B312-559C8EA8DCB0}" sibTransId="{BEA4E72A-CCD6-4329-A7E2-10E646AB9EEE}"/>
    <dgm:cxn modelId="{CA64EB37-9B76-074E-95A2-DC399CC7EA8F}" type="presOf" srcId="{FC4F7FEF-28EC-47CF-9A70-D3797846BC36}" destId="{16727C56-F06A-5D43-8768-BD318784DC8C}" srcOrd="0" destOrd="0" presId="urn:microsoft.com/office/officeart/2005/8/layout/vList2"/>
    <dgm:cxn modelId="{E9126047-A479-9B45-B9B0-6C2A51D66946}" type="presOf" srcId="{492E3658-C489-402D-A69D-27958A5D5A46}" destId="{0064D5BF-73AC-D340-BEC0-B275942876C9}" srcOrd="0" destOrd="0" presId="urn:microsoft.com/office/officeart/2005/8/layout/vList2"/>
    <dgm:cxn modelId="{50CAF35D-D737-44AE-8898-AFA90F9F43E2}" srcId="{492E3658-C489-402D-A69D-27958A5D5A46}" destId="{FC4F7FEF-28EC-47CF-9A70-D3797846BC36}" srcOrd="2" destOrd="0" parTransId="{232EA2F3-2AB8-4874-80A6-E3F468EAED65}" sibTransId="{859B8FD1-F1C9-432B-BDDE-39E25025D250}"/>
    <dgm:cxn modelId="{E0D6CE6A-4466-4C4C-B6BE-D25CB1513455}" srcId="{492E3658-C489-402D-A69D-27958A5D5A46}" destId="{FA556D07-CCEC-4B0D-8B65-A2AC5195102A}" srcOrd="1" destOrd="0" parTransId="{48B3187F-BAFB-4E07-A5FA-B94E20FEED2E}" sibTransId="{7115D950-AF67-476E-8021-FFF82C613BF1}"/>
    <dgm:cxn modelId="{018D6281-3CEB-6344-9AC1-83E5CDACD21A}" type="presOf" srcId="{19EC484B-6DAA-4180-87A8-17376A3FD7A7}" destId="{A0D220E2-F20E-6D47-879C-14EA8A81AA05}" srcOrd="0" destOrd="0" presId="urn:microsoft.com/office/officeart/2005/8/layout/vList2"/>
    <dgm:cxn modelId="{A71D8F99-3DD1-5649-BE09-0935D5ABA71D}" type="presOf" srcId="{21F1DF8C-0052-4A99-9646-69FF05AF5336}" destId="{9C66DCFD-3024-0945-84C3-89A5B7B2F201}" srcOrd="0" destOrd="0" presId="urn:microsoft.com/office/officeart/2005/8/layout/vList2"/>
    <dgm:cxn modelId="{E7F442AB-3E6F-9C43-8D95-2E1CD16F6BB1}" type="presOf" srcId="{6D612AE6-24FC-469A-B8E0-9DC455F5A4B2}" destId="{C8DC3D83-D60F-E242-A237-5EAB72E04CCA}" srcOrd="0" destOrd="0" presId="urn:microsoft.com/office/officeart/2005/8/layout/vList2"/>
    <dgm:cxn modelId="{022025E7-3280-4AAE-BBCF-6F99BC00C96C}" srcId="{492E3658-C489-402D-A69D-27958A5D5A46}" destId="{21F1DF8C-0052-4A99-9646-69FF05AF5336}" srcOrd="3" destOrd="0" parTransId="{49A96EB1-406A-428F-8EDD-EC29F342D9C9}" sibTransId="{2CA530A1-8B4C-47D0-95F3-532D1473A251}"/>
    <dgm:cxn modelId="{B3E76EF9-9015-497D-8490-5BF2E9768758}" srcId="{492E3658-C489-402D-A69D-27958A5D5A46}" destId="{19EC484B-6DAA-4180-87A8-17376A3FD7A7}" srcOrd="0" destOrd="0" parTransId="{37A42135-17C1-4914-9939-46BDA40957E1}" sibTransId="{4732BEE4-389F-44F1-B800-63DE3A0DCEC9}"/>
    <dgm:cxn modelId="{E7C1952E-FF4B-7D48-87B6-8537DA573BE2}" type="presParOf" srcId="{0064D5BF-73AC-D340-BEC0-B275942876C9}" destId="{A0D220E2-F20E-6D47-879C-14EA8A81AA05}" srcOrd="0" destOrd="0" presId="urn:microsoft.com/office/officeart/2005/8/layout/vList2"/>
    <dgm:cxn modelId="{45973E22-2C07-2744-928B-51BDEDEB659A}" type="presParOf" srcId="{0064D5BF-73AC-D340-BEC0-B275942876C9}" destId="{8D1014A0-2F74-8746-A0CD-3E89C598ECB9}" srcOrd="1" destOrd="0" presId="urn:microsoft.com/office/officeart/2005/8/layout/vList2"/>
    <dgm:cxn modelId="{3F65CBAA-6558-6B4B-9CDB-CFEAF562B32A}" type="presParOf" srcId="{0064D5BF-73AC-D340-BEC0-B275942876C9}" destId="{23A30700-7B56-2645-8A2B-03B514FC6DE4}" srcOrd="2" destOrd="0" presId="urn:microsoft.com/office/officeart/2005/8/layout/vList2"/>
    <dgm:cxn modelId="{D14FCA60-3D7D-9641-B861-38F6D0D70132}" type="presParOf" srcId="{0064D5BF-73AC-D340-BEC0-B275942876C9}" destId="{78A4E592-C7C7-0347-B1EF-49C3E05A2274}" srcOrd="3" destOrd="0" presId="urn:microsoft.com/office/officeart/2005/8/layout/vList2"/>
    <dgm:cxn modelId="{1868EF81-D8EF-FF40-9160-6179382D5714}" type="presParOf" srcId="{0064D5BF-73AC-D340-BEC0-B275942876C9}" destId="{16727C56-F06A-5D43-8768-BD318784DC8C}" srcOrd="4" destOrd="0" presId="urn:microsoft.com/office/officeart/2005/8/layout/vList2"/>
    <dgm:cxn modelId="{F7ABB88E-5417-1849-86EE-5A23E52490D7}" type="presParOf" srcId="{0064D5BF-73AC-D340-BEC0-B275942876C9}" destId="{5BA01CFF-A430-3D46-ADBB-119E7B4AD2C0}" srcOrd="5" destOrd="0" presId="urn:microsoft.com/office/officeart/2005/8/layout/vList2"/>
    <dgm:cxn modelId="{E18D1D06-3DD4-DB4E-B5EB-611E0B62F1D3}" type="presParOf" srcId="{0064D5BF-73AC-D340-BEC0-B275942876C9}" destId="{9C66DCFD-3024-0945-84C3-89A5B7B2F201}" srcOrd="6" destOrd="0" presId="urn:microsoft.com/office/officeart/2005/8/layout/vList2"/>
    <dgm:cxn modelId="{B11084FE-E1E9-C845-8C1B-1CCAAC21E91A}" type="presParOf" srcId="{0064D5BF-73AC-D340-BEC0-B275942876C9}" destId="{3CBE13BA-C4C8-1640-A025-2F4EF15814CE}" srcOrd="7" destOrd="0" presId="urn:microsoft.com/office/officeart/2005/8/layout/vList2"/>
    <dgm:cxn modelId="{6350D509-B8E9-6145-90F3-211B6AF85B23}" type="presParOf" srcId="{0064D5BF-73AC-D340-BEC0-B275942876C9}" destId="{C8DC3D83-D60F-E242-A237-5EAB72E04CC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DF9E4E-5A0B-2846-97EE-C106F3C41045}" type="doc">
      <dgm:prSet loTypeId="urn:microsoft.com/office/officeart/2005/8/layout/bProcess3" loCatId="" qsTypeId="urn:microsoft.com/office/officeart/2005/8/quickstyle/simple1" qsCatId="simple" csTypeId="urn:microsoft.com/office/officeart/2005/8/colors/accent1_2" csCatId="accent1" phldr="1"/>
      <dgm:spPr/>
      <dgm:t>
        <a:bodyPr/>
        <a:lstStyle/>
        <a:p>
          <a:endParaRPr lang="en-GB"/>
        </a:p>
      </dgm:t>
    </dgm:pt>
    <dgm:pt modelId="{FE115627-8560-0D44-9B89-F435F8E91E10}">
      <dgm:prSet phldrT="[Text]" custT="1"/>
      <dgm:spPr/>
      <dgm:t>
        <a:bodyPr/>
        <a:lstStyle/>
        <a:p>
          <a:r>
            <a:rPr lang="en-GB" sz="2000" b="1" dirty="0"/>
            <a:t>Patient presents</a:t>
          </a:r>
        </a:p>
      </dgm:t>
    </dgm:pt>
    <dgm:pt modelId="{03C62A89-F9FC-EA41-A624-234CF493FEE3}" type="parTrans" cxnId="{6F78CBFD-156B-1849-993B-38E64CCC1827}">
      <dgm:prSet/>
      <dgm:spPr/>
      <dgm:t>
        <a:bodyPr/>
        <a:lstStyle/>
        <a:p>
          <a:endParaRPr lang="en-GB" sz="2000"/>
        </a:p>
      </dgm:t>
    </dgm:pt>
    <dgm:pt modelId="{4ECEFC7F-ADAD-2044-B2A4-D9058060A915}" type="sibTrans" cxnId="{6F78CBFD-156B-1849-993B-38E64CCC1827}">
      <dgm:prSet custT="1"/>
      <dgm:spPr/>
      <dgm:t>
        <a:bodyPr/>
        <a:lstStyle/>
        <a:p>
          <a:endParaRPr lang="en-GB" sz="600"/>
        </a:p>
      </dgm:t>
    </dgm:pt>
    <dgm:pt modelId="{12661187-2724-F746-82D0-A3E28625A036}">
      <dgm:prSet phldrT="[Text]" custT="1"/>
      <dgm:spPr/>
      <dgm:t>
        <a:bodyPr/>
        <a:lstStyle/>
        <a:p>
          <a:r>
            <a:rPr lang="en-GB" sz="1800" dirty="0"/>
            <a:t>Symptoms</a:t>
          </a:r>
        </a:p>
      </dgm:t>
    </dgm:pt>
    <dgm:pt modelId="{0482A711-E561-7C4E-8DA3-F1500C389F7D}" type="parTrans" cxnId="{9E8E0ADF-E0A6-8645-A660-C6AF748588C6}">
      <dgm:prSet/>
      <dgm:spPr/>
      <dgm:t>
        <a:bodyPr/>
        <a:lstStyle/>
        <a:p>
          <a:endParaRPr lang="en-GB" sz="2000"/>
        </a:p>
      </dgm:t>
    </dgm:pt>
    <dgm:pt modelId="{CEA95435-C9BB-8F44-AAAF-4FDDB7327951}" type="sibTrans" cxnId="{9E8E0ADF-E0A6-8645-A660-C6AF748588C6}">
      <dgm:prSet/>
      <dgm:spPr/>
      <dgm:t>
        <a:bodyPr/>
        <a:lstStyle/>
        <a:p>
          <a:endParaRPr lang="en-GB" sz="2000"/>
        </a:p>
      </dgm:t>
    </dgm:pt>
    <dgm:pt modelId="{F843C9F6-3C49-5846-9757-028FA981A0AE}">
      <dgm:prSet phldrT="[Text]" custT="1"/>
      <dgm:spPr/>
      <dgm:t>
        <a:bodyPr/>
        <a:lstStyle/>
        <a:p>
          <a:r>
            <a:rPr lang="en-GB" sz="2000" b="1" dirty="0"/>
            <a:t>Formulate differential diagnosis</a:t>
          </a:r>
        </a:p>
      </dgm:t>
    </dgm:pt>
    <dgm:pt modelId="{7051F148-032D-434B-9EC7-B75B99653B1B}" type="parTrans" cxnId="{3E56B440-B0C8-7E4E-B718-470C29F1EE40}">
      <dgm:prSet/>
      <dgm:spPr/>
      <dgm:t>
        <a:bodyPr/>
        <a:lstStyle/>
        <a:p>
          <a:endParaRPr lang="en-GB" sz="2000"/>
        </a:p>
      </dgm:t>
    </dgm:pt>
    <dgm:pt modelId="{2199442E-FA70-6543-979A-2912A90BCA45}" type="sibTrans" cxnId="{3E56B440-B0C8-7E4E-B718-470C29F1EE40}">
      <dgm:prSet custT="1"/>
      <dgm:spPr/>
      <dgm:t>
        <a:bodyPr/>
        <a:lstStyle/>
        <a:p>
          <a:endParaRPr lang="en-GB" sz="600"/>
        </a:p>
      </dgm:t>
    </dgm:pt>
    <dgm:pt modelId="{F967F88D-3A58-414D-A5B5-4F047AE23692}">
      <dgm:prSet phldrT="[Text]" custT="1"/>
      <dgm:spPr/>
      <dgm:t>
        <a:bodyPr/>
        <a:lstStyle/>
        <a:p>
          <a:r>
            <a:rPr lang="en-GB" sz="1800" dirty="0"/>
            <a:t>History</a:t>
          </a:r>
        </a:p>
      </dgm:t>
    </dgm:pt>
    <dgm:pt modelId="{4D7012CE-AA79-624B-87EE-62D2891CFF90}" type="parTrans" cxnId="{983A1C64-DDD2-C44B-A073-C9D794E396E8}">
      <dgm:prSet/>
      <dgm:spPr/>
      <dgm:t>
        <a:bodyPr/>
        <a:lstStyle/>
        <a:p>
          <a:endParaRPr lang="en-GB" sz="2000"/>
        </a:p>
      </dgm:t>
    </dgm:pt>
    <dgm:pt modelId="{1C5F14BE-B5BF-734E-9353-503F0CFA5EE8}" type="sibTrans" cxnId="{983A1C64-DDD2-C44B-A073-C9D794E396E8}">
      <dgm:prSet/>
      <dgm:spPr/>
      <dgm:t>
        <a:bodyPr/>
        <a:lstStyle/>
        <a:p>
          <a:endParaRPr lang="en-GB" sz="2000"/>
        </a:p>
      </dgm:t>
    </dgm:pt>
    <dgm:pt modelId="{9B906617-D663-5641-9FD5-D9A21E5F2054}">
      <dgm:prSet phldrT="[Text]" custT="1"/>
      <dgm:spPr/>
      <dgm:t>
        <a:bodyPr/>
        <a:lstStyle/>
        <a:p>
          <a:r>
            <a:rPr lang="en-GB" sz="2000" b="1" dirty="0"/>
            <a:t>Working diagnosis and initial management plan</a:t>
          </a:r>
        </a:p>
      </dgm:t>
    </dgm:pt>
    <dgm:pt modelId="{7409933F-5D9E-B344-8EFB-1D7D8CBF5560}" type="parTrans" cxnId="{0C79672B-CCB1-0F43-B0EC-8BA3453723AA}">
      <dgm:prSet/>
      <dgm:spPr/>
      <dgm:t>
        <a:bodyPr/>
        <a:lstStyle/>
        <a:p>
          <a:endParaRPr lang="en-GB" sz="2000"/>
        </a:p>
      </dgm:t>
    </dgm:pt>
    <dgm:pt modelId="{79C6487D-39F8-564A-BAE1-27A7F27122BE}" type="sibTrans" cxnId="{0C79672B-CCB1-0F43-B0EC-8BA3453723AA}">
      <dgm:prSet custT="1"/>
      <dgm:spPr/>
      <dgm:t>
        <a:bodyPr/>
        <a:lstStyle/>
        <a:p>
          <a:endParaRPr lang="en-GB" sz="600"/>
        </a:p>
      </dgm:t>
    </dgm:pt>
    <dgm:pt modelId="{5B3FEEAC-E75E-2D44-AF59-99532F3C1438}">
      <dgm:prSet phldrT="[Text]" custT="1"/>
      <dgm:spPr/>
      <dgm:t>
        <a:bodyPr/>
        <a:lstStyle/>
        <a:p>
          <a:endParaRPr lang="en-GB" sz="1600" dirty="0"/>
        </a:p>
      </dgm:t>
    </dgm:pt>
    <dgm:pt modelId="{C9265150-886C-BB47-B924-DCCBCD623C47}" type="parTrans" cxnId="{66505910-2EA3-D547-97BE-BE44B0610A01}">
      <dgm:prSet/>
      <dgm:spPr/>
      <dgm:t>
        <a:bodyPr/>
        <a:lstStyle/>
        <a:p>
          <a:endParaRPr lang="en-GB" sz="2000"/>
        </a:p>
      </dgm:t>
    </dgm:pt>
    <dgm:pt modelId="{4E905C0B-F4C8-7442-AA63-695FCC7DC6FC}" type="sibTrans" cxnId="{66505910-2EA3-D547-97BE-BE44B0610A01}">
      <dgm:prSet/>
      <dgm:spPr/>
      <dgm:t>
        <a:bodyPr/>
        <a:lstStyle/>
        <a:p>
          <a:endParaRPr lang="en-GB" sz="2000"/>
        </a:p>
      </dgm:t>
    </dgm:pt>
    <dgm:pt modelId="{1152DC5F-FC49-AC48-9401-0C518911418B}">
      <dgm:prSet phldrT="[Text]" custT="1"/>
      <dgm:spPr/>
      <dgm:t>
        <a:bodyPr/>
        <a:lstStyle/>
        <a:p>
          <a:r>
            <a:rPr lang="en-GB" sz="1800" dirty="0"/>
            <a:t>Concerns</a:t>
          </a:r>
        </a:p>
      </dgm:t>
    </dgm:pt>
    <dgm:pt modelId="{28DD16D2-3181-FB47-B2C0-2E7E8DCA71A9}" type="parTrans" cxnId="{A45E05B4-E4F3-6949-8956-90EF4DF3547E}">
      <dgm:prSet/>
      <dgm:spPr/>
      <dgm:t>
        <a:bodyPr/>
        <a:lstStyle/>
        <a:p>
          <a:endParaRPr lang="en-GB" sz="2000"/>
        </a:p>
      </dgm:t>
    </dgm:pt>
    <dgm:pt modelId="{C67A1662-BDCA-974D-BF77-49373056BE71}" type="sibTrans" cxnId="{A45E05B4-E4F3-6949-8956-90EF4DF3547E}">
      <dgm:prSet/>
      <dgm:spPr/>
      <dgm:t>
        <a:bodyPr/>
        <a:lstStyle/>
        <a:p>
          <a:endParaRPr lang="en-GB" sz="2000"/>
        </a:p>
      </dgm:t>
    </dgm:pt>
    <dgm:pt modelId="{90018D6B-8095-2843-ADBE-1C096AA1DC9D}">
      <dgm:prSet phldrT="[Text]" custT="1"/>
      <dgm:spPr/>
      <dgm:t>
        <a:bodyPr/>
        <a:lstStyle/>
        <a:p>
          <a:r>
            <a:rPr lang="en-GB" sz="1800" dirty="0"/>
            <a:t>Risk factors</a:t>
          </a:r>
        </a:p>
      </dgm:t>
    </dgm:pt>
    <dgm:pt modelId="{F3600181-5E92-CA49-B9C5-70FBC0FF0F3C}" type="parTrans" cxnId="{E0C5B3FE-AC83-EA4D-8ABC-278E8CA6DEB4}">
      <dgm:prSet/>
      <dgm:spPr/>
      <dgm:t>
        <a:bodyPr/>
        <a:lstStyle/>
        <a:p>
          <a:endParaRPr lang="en-GB" sz="2000"/>
        </a:p>
      </dgm:t>
    </dgm:pt>
    <dgm:pt modelId="{A1942665-074B-7349-9464-6133451294B3}" type="sibTrans" cxnId="{E0C5B3FE-AC83-EA4D-8ABC-278E8CA6DEB4}">
      <dgm:prSet/>
      <dgm:spPr/>
      <dgm:t>
        <a:bodyPr/>
        <a:lstStyle/>
        <a:p>
          <a:endParaRPr lang="en-GB" sz="2000"/>
        </a:p>
      </dgm:t>
    </dgm:pt>
    <dgm:pt modelId="{C6F5CBB1-AFC5-F742-ABFF-8B3FAB7B8140}">
      <dgm:prSet phldrT="[Text]" custT="1"/>
      <dgm:spPr/>
      <dgm:t>
        <a:bodyPr/>
        <a:lstStyle/>
        <a:p>
          <a:r>
            <a:rPr lang="en-GB" sz="1800" dirty="0"/>
            <a:t>Examination</a:t>
          </a:r>
        </a:p>
      </dgm:t>
    </dgm:pt>
    <dgm:pt modelId="{75E0565C-FC43-B94B-AC0B-1A7674B52888}" type="parTrans" cxnId="{3CAF2130-36E3-B24C-AB0F-E588E56D5255}">
      <dgm:prSet/>
      <dgm:spPr/>
      <dgm:t>
        <a:bodyPr/>
        <a:lstStyle/>
        <a:p>
          <a:endParaRPr lang="en-GB" sz="2000"/>
        </a:p>
      </dgm:t>
    </dgm:pt>
    <dgm:pt modelId="{148A4F63-ED16-6C4B-A88D-30B0097805D4}" type="sibTrans" cxnId="{3CAF2130-36E3-B24C-AB0F-E588E56D5255}">
      <dgm:prSet/>
      <dgm:spPr/>
      <dgm:t>
        <a:bodyPr/>
        <a:lstStyle/>
        <a:p>
          <a:endParaRPr lang="en-GB" sz="2000"/>
        </a:p>
      </dgm:t>
    </dgm:pt>
    <dgm:pt modelId="{DA53CD7C-7F61-124E-8E7D-4D778DFDD785}">
      <dgm:prSet phldrT="[Text]" custT="1"/>
      <dgm:spPr/>
      <dgm:t>
        <a:bodyPr/>
        <a:lstStyle/>
        <a:p>
          <a:r>
            <a:rPr lang="en-GB" sz="1800" dirty="0"/>
            <a:t>Investigations</a:t>
          </a:r>
        </a:p>
      </dgm:t>
    </dgm:pt>
    <dgm:pt modelId="{9F0EEE71-A668-DB46-B301-FF3E98E2A493}" type="parTrans" cxnId="{B61AB992-F6B4-0442-AFEC-124F5C28C6F4}">
      <dgm:prSet/>
      <dgm:spPr/>
      <dgm:t>
        <a:bodyPr/>
        <a:lstStyle/>
        <a:p>
          <a:endParaRPr lang="en-GB" sz="2000"/>
        </a:p>
      </dgm:t>
    </dgm:pt>
    <dgm:pt modelId="{AE06A312-3E39-CB4E-A3A6-3BD27CA0A285}" type="sibTrans" cxnId="{B61AB992-F6B4-0442-AFEC-124F5C28C6F4}">
      <dgm:prSet/>
      <dgm:spPr/>
      <dgm:t>
        <a:bodyPr/>
        <a:lstStyle/>
        <a:p>
          <a:endParaRPr lang="en-GB" sz="2000"/>
        </a:p>
      </dgm:t>
    </dgm:pt>
    <dgm:pt modelId="{92E05686-C560-B34A-8FC2-68063A7623D2}">
      <dgm:prSet phldrT="[Text]" custT="1"/>
      <dgm:spPr/>
      <dgm:t>
        <a:bodyPr/>
        <a:lstStyle/>
        <a:p>
          <a:endParaRPr lang="en-GB" sz="1600" dirty="0"/>
        </a:p>
      </dgm:t>
    </dgm:pt>
    <dgm:pt modelId="{761030E6-D41C-954E-860C-A2C946EF6122}" type="parTrans" cxnId="{D6ABADBC-FD3D-8245-9F5F-07468B6E6950}">
      <dgm:prSet/>
      <dgm:spPr/>
      <dgm:t>
        <a:bodyPr/>
        <a:lstStyle/>
        <a:p>
          <a:endParaRPr lang="en-GB" sz="2000"/>
        </a:p>
      </dgm:t>
    </dgm:pt>
    <dgm:pt modelId="{0E24A70D-F205-0446-81A1-104EB88FFCB3}" type="sibTrans" cxnId="{D6ABADBC-FD3D-8245-9F5F-07468B6E6950}">
      <dgm:prSet/>
      <dgm:spPr/>
      <dgm:t>
        <a:bodyPr/>
        <a:lstStyle/>
        <a:p>
          <a:endParaRPr lang="en-GB" sz="2000"/>
        </a:p>
      </dgm:t>
    </dgm:pt>
    <dgm:pt modelId="{AA147A33-F2D3-3D4E-98C5-319758251E5D}">
      <dgm:prSet phldrT="[Text]" custT="1"/>
      <dgm:spPr/>
      <dgm:t>
        <a:bodyPr/>
        <a:lstStyle/>
        <a:p>
          <a:endParaRPr lang="en-GB" sz="1600" dirty="0"/>
        </a:p>
      </dgm:t>
    </dgm:pt>
    <dgm:pt modelId="{72DE1AC2-3239-E048-9DDC-C5C4ED3F7C78}" type="parTrans" cxnId="{38CED139-DDF0-A341-8B00-41D825457FFB}">
      <dgm:prSet/>
      <dgm:spPr/>
      <dgm:t>
        <a:bodyPr/>
        <a:lstStyle/>
        <a:p>
          <a:endParaRPr lang="en-GB" sz="2000"/>
        </a:p>
      </dgm:t>
    </dgm:pt>
    <dgm:pt modelId="{1F1D97C4-B58F-B142-94A3-D42E16E4C0F3}" type="sibTrans" cxnId="{38CED139-DDF0-A341-8B00-41D825457FFB}">
      <dgm:prSet/>
      <dgm:spPr/>
      <dgm:t>
        <a:bodyPr/>
        <a:lstStyle/>
        <a:p>
          <a:endParaRPr lang="en-GB" sz="2000"/>
        </a:p>
      </dgm:t>
    </dgm:pt>
    <dgm:pt modelId="{894F934F-EA0C-7741-A360-07286C142E92}">
      <dgm:prSet phldrT="[Text]" custT="1"/>
      <dgm:spPr/>
      <dgm:t>
        <a:bodyPr/>
        <a:lstStyle/>
        <a:p>
          <a:r>
            <a:rPr lang="en-GB" sz="2000" dirty="0"/>
            <a:t>Review and modify plan</a:t>
          </a:r>
        </a:p>
      </dgm:t>
    </dgm:pt>
    <dgm:pt modelId="{989F62F1-1816-6742-813D-52583B51B2D0}" type="parTrans" cxnId="{B9EFC2A5-8E63-2241-ABC7-BEAFB0E61A76}">
      <dgm:prSet/>
      <dgm:spPr/>
      <dgm:t>
        <a:bodyPr/>
        <a:lstStyle/>
        <a:p>
          <a:endParaRPr lang="en-GB" sz="2000"/>
        </a:p>
      </dgm:t>
    </dgm:pt>
    <dgm:pt modelId="{D8DE7F34-58DD-0D45-9206-39E93783777D}" type="sibTrans" cxnId="{B9EFC2A5-8E63-2241-ABC7-BEAFB0E61A76}">
      <dgm:prSet/>
      <dgm:spPr/>
      <dgm:t>
        <a:bodyPr/>
        <a:lstStyle/>
        <a:p>
          <a:endParaRPr lang="en-GB" sz="2000"/>
        </a:p>
      </dgm:t>
    </dgm:pt>
    <dgm:pt modelId="{C33F440A-F1A4-FF44-AD7A-F6DD327CEA43}">
      <dgm:prSet custT="1"/>
      <dgm:spPr/>
      <dgm:t>
        <a:bodyPr/>
        <a:lstStyle/>
        <a:p>
          <a:r>
            <a:rPr lang="en-GB" sz="1800" dirty="0"/>
            <a:t>Further investigation</a:t>
          </a:r>
        </a:p>
      </dgm:t>
    </dgm:pt>
    <dgm:pt modelId="{57C20F47-030D-3C47-B977-812138DA9189}" type="parTrans" cxnId="{70136D2E-BFDB-854B-A48B-4198EF7451C0}">
      <dgm:prSet/>
      <dgm:spPr/>
      <dgm:t>
        <a:bodyPr/>
        <a:lstStyle/>
        <a:p>
          <a:endParaRPr lang="en-GB" sz="2000"/>
        </a:p>
      </dgm:t>
    </dgm:pt>
    <dgm:pt modelId="{686E8547-C35D-9B44-9371-59F447B97E9F}" type="sibTrans" cxnId="{70136D2E-BFDB-854B-A48B-4198EF7451C0}">
      <dgm:prSet/>
      <dgm:spPr/>
      <dgm:t>
        <a:bodyPr/>
        <a:lstStyle/>
        <a:p>
          <a:endParaRPr lang="en-GB" sz="2000"/>
        </a:p>
      </dgm:t>
    </dgm:pt>
    <dgm:pt modelId="{D569F0DE-CE79-3F43-A95E-D9A4914E1346}">
      <dgm:prSet custT="1"/>
      <dgm:spPr/>
      <dgm:t>
        <a:bodyPr/>
        <a:lstStyle/>
        <a:p>
          <a:r>
            <a:rPr lang="en-GB" sz="1800" dirty="0"/>
            <a:t>Medical or other treatment</a:t>
          </a:r>
        </a:p>
      </dgm:t>
    </dgm:pt>
    <dgm:pt modelId="{4F2502D7-DD84-2041-88F0-83C2F1BAB09B}" type="parTrans" cxnId="{E5DBE1B6-A7EB-6C49-9393-CEB4AB31B92E}">
      <dgm:prSet/>
      <dgm:spPr/>
      <dgm:t>
        <a:bodyPr/>
        <a:lstStyle/>
        <a:p>
          <a:endParaRPr lang="en-GB" sz="2000"/>
        </a:p>
      </dgm:t>
    </dgm:pt>
    <dgm:pt modelId="{9424F8C4-9E3D-914E-9D65-AB90843F10C7}" type="sibTrans" cxnId="{E5DBE1B6-A7EB-6C49-9393-CEB4AB31B92E}">
      <dgm:prSet/>
      <dgm:spPr/>
      <dgm:t>
        <a:bodyPr/>
        <a:lstStyle/>
        <a:p>
          <a:endParaRPr lang="en-GB" sz="2000"/>
        </a:p>
      </dgm:t>
    </dgm:pt>
    <dgm:pt modelId="{19AE2C9A-BE43-E140-B574-9675316EB4E2}">
      <dgm:prSet custT="1"/>
      <dgm:spPr/>
      <dgm:t>
        <a:bodyPr/>
        <a:lstStyle/>
        <a:p>
          <a:r>
            <a:rPr lang="en-GB" sz="1800" dirty="0"/>
            <a:t>Wait and watch</a:t>
          </a:r>
        </a:p>
        <a:p>
          <a:endParaRPr lang="en-GB" sz="1600" dirty="0"/>
        </a:p>
      </dgm:t>
    </dgm:pt>
    <dgm:pt modelId="{82084E61-5647-6B4B-82CD-0055067FA3D0}" type="parTrans" cxnId="{0905EF08-864D-964B-AF3D-5F716102DCAF}">
      <dgm:prSet/>
      <dgm:spPr/>
      <dgm:t>
        <a:bodyPr/>
        <a:lstStyle/>
        <a:p>
          <a:endParaRPr lang="en-GB" sz="2000"/>
        </a:p>
      </dgm:t>
    </dgm:pt>
    <dgm:pt modelId="{E1B7A693-4C18-DD4D-BCCF-85AEB87950D1}" type="sibTrans" cxnId="{0905EF08-864D-964B-AF3D-5F716102DCAF}">
      <dgm:prSet/>
      <dgm:spPr/>
      <dgm:t>
        <a:bodyPr/>
        <a:lstStyle/>
        <a:p>
          <a:endParaRPr lang="en-GB" sz="2000"/>
        </a:p>
      </dgm:t>
    </dgm:pt>
    <dgm:pt modelId="{220DC438-9F3B-8346-9CB3-E5E31EECE0DF}">
      <dgm:prSet phldrT="[Text]" custT="1"/>
      <dgm:spPr/>
      <dgm:t>
        <a:bodyPr/>
        <a:lstStyle/>
        <a:p>
          <a:endParaRPr lang="en-GB" sz="1800" dirty="0"/>
        </a:p>
      </dgm:t>
    </dgm:pt>
    <dgm:pt modelId="{703271AF-9441-0C42-A308-DE9C5AA2C189}" type="parTrans" cxnId="{2E9E4037-FBC4-FE49-92F6-AD83B921A79F}">
      <dgm:prSet/>
      <dgm:spPr/>
      <dgm:t>
        <a:bodyPr/>
        <a:lstStyle/>
        <a:p>
          <a:endParaRPr lang="en-GB"/>
        </a:p>
      </dgm:t>
    </dgm:pt>
    <dgm:pt modelId="{D973276E-2CC8-3740-8262-551462369F7E}" type="sibTrans" cxnId="{2E9E4037-FBC4-FE49-92F6-AD83B921A79F}">
      <dgm:prSet/>
      <dgm:spPr/>
      <dgm:t>
        <a:bodyPr/>
        <a:lstStyle/>
        <a:p>
          <a:endParaRPr lang="en-GB"/>
        </a:p>
      </dgm:t>
    </dgm:pt>
    <dgm:pt modelId="{2800EA5D-865B-8E4C-91DC-86176C8E78E2}" type="pres">
      <dgm:prSet presAssocID="{5BDF9E4E-5A0B-2846-97EE-C106F3C41045}" presName="Name0" presStyleCnt="0">
        <dgm:presLayoutVars>
          <dgm:dir/>
          <dgm:resizeHandles val="exact"/>
        </dgm:presLayoutVars>
      </dgm:prSet>
      <dgm:spPr/>
    </dgm:pt>
    <dgm:pt modelId="{68B3535E-2B3D-A144-B6F4-B294C4CA678A}" type="pres">
      <dgm:prSet presAssocID="{FE115627-8560-0D44-9B89-F435F8E91E10}" presName="node" presStyleLbl="node1" presStyleIdx="0" presStyleCnt="4">
        <dgm:presLayoutVars>
          <dgm:bulletEnabled val="1"/>
        </dgm:presLayoutVars>
      </dgm:prSet>
      <dgm:spPr/>
    </dgm:pt>
    <dgm:pt modelId="{22406A93-5B43-1B43-9E5C-AE25F84DB8EF}" type="pres">
      <dgm:prSet presAssocID="{4ECEFC7F-ADAD-2044-B2A4-D9058060A915}" presName="sibTrans" presStyleLbl="sibTrans1D1" presStyleIdx="0" presStyleCnt="3"/>
      <dgm:spPr/>
    </dgm:pt>
    <dgm:pt modelId="{B9B865CF-4CC8-934A-82E3-0017F84E091E}" type="pres">
      <dgm:prSet presAssocID="{4ECEFC7F-ADAD-2044-B2A4-D9058060A915}" presName="connectorText" presStyleLbl="sibTrans1D1" presStyleIdx="0" presStyleCnt="3"/>
      <dgm:spPr/>
    </dgm:pt>
    <dgm:pt modelId="{BBC80879-0C41-DE44-90C0-07FDF882FD61}" type="pres">
      <dgm:prSet presAssocID="{F843C9F6-3C49-5846-9757-028FA981A0AE}" presName="node" presStyleLbl="node1" presStyleIdx="1" presStyleCnt="4" custLinFactNeighborY="-262">
        <dgm:presLayoutVars>
          <dgm:bulletEnabled val="1"/>
        </dgm:presLayoutVars>
      </dgm:prSet>
      <dgm:spPr/>
    </dgm:pt>
    <dgm:pt modelId="{C4B8659B-BFF8-4B45-878B-3B2BF2A3D511}" type="pres">
      <dgm:prSet presAssocID="{2199442E-FA70-6543-979A-2912A90BCA45}" presName="sibTrans" presStyleLbl="sibTrans1D1" presStyleIdx="1" presStyleCnt="3"/>
      <dgm:spPr/>
    </dgm:pt>
    <dgm:pt modelId="{AFE45AF1-4B2D-FB48-8D91-1CB788812665}" type="pres">
      <dgm:prSet presAssocID="{2199442E-FA70-6543-979A-2912A90BCA45}" presName="connectorText" presStyleLbl="sibTrans1D1" presStyleIdx="1" presStyleCnt="3"/>
      <dgm:spPr/>
    </dgm:pt>
    <dgm:pt modelId="{F946A287-96E9-FC4B-956B-187F5E174DF7}" type="pres">
      <dgm:prSet presAssocID="{9B906617-D663-5641-9FD5-D9A21E5F2054}" presName="node" presStyleLbl="node1" presStyleIdx="2" presStyleCnt="4">
        <dgm:presLayoutVars>
          <dgm:bulletEnabled val="1"/>
        </dgm:presLayoutVars>
      </dgm:prSet>
      <dgm:spPr/>
    </dgm:pt>
    <dgm:pt modelId="{2DAC8491-7BE1-CE49-BBA0-C90E17D4B004}" type="pres">
      <dgm:prSet presAssocID="{79C6487D-39F8-564A-BAE1-27A7F27122BE}" presName="sibTrans" presStyleLbl="sibTrans1D1" presStyleIdx="2" presStyleCnt="3"/>
      <dgm:spPr/>
    </dgm:pt>
    <dgm:pt modelId="{40777539-C275-DA47-9BBE-CC0D0E22FE70}" type="pres">
      <dgm:prSet presAssocID="{79C6487D-39F8-564A-BAE1-27A7F27122BE}" presName="connectorText" presStyleLbl="sibTrans1D1" presStyleIdx="2" presStyleCnt="3"/>
      <dgm:spPr/>
    </dgm:pt>
    <dgm:pt modelId="{3C78AE58-EA03-6540-841B-B875AFB2C6B5}" type="pres">
      <dgm:prSet presAssocID="{894F934F-EA0C-7741-A360-07286C142E92}" presName="node" presStyleLbl="node1" presStyleIdx="3" presStyleCnt="4">
        <dgm:presLayoutVars>
          <dgm:bulletEnabled val="1"/>
        </dgm:presLayoutVars>
      </dgm:prSet>
      <dgm:spPr/>
    </dgm:pt>
  </dgm:ptLst>
  <dgm:cxnLst>
    <dgm:cxn modelId="{0905EF08-864D-964B-AF3D-5F716102DCAF}" srcId="{9B906617-D663-5641-9FD5-D9A21E5F2054}" destId="{19AE2C9A-BE43-E140-B574-9675316EB4E2}" srcOrd="2" destOrd="0" parTransId="{82084E61-5647-6B4B-82CD-0055067FA3D0}" sibTransId="{E1B7A693-4C18-DD4D-BCCF-85AEB87950D1}"/>
    <dgm:cxn modelId="{1826860A-4104-374D-816D-101D1E885081}" type="presOf" srcId="{1152DC5F-FC49-AC48-9401-0C518911418B}" destId="{68B3535E-2B3D-A144-B6F4-B294C4CA678A}" srcOrd="0" destOrd="3" presId="urn:microsoft.com/office/officeart/2005/8/layout/bProcess3"/>
    <dgm:cxn modelId="{66505910-2EA3-D547-97BE-BE44B0610A01}" srcId="{894F934F-EA0C-7741-A360-07286C142E92}" destId="{5B3FEEAC-E75E-2D44-AF59-99532F3C1438}" srcOrd="0" destOrd="0" parTransId="{C9265150-886C-BB47-B924-DCCBCD623C47}" sibTransId="{4E905C0B-F4C8-7442-AA63-695FCC7DC6FC}"/>
    <dgm:cxn modelId="{2DCE941B-32DB-3C40-B23F-636A549EED07}" type="presOf" srcId="{2199442E-FA70-6543-979A-2912A90BCA45}" destId="{AFE45AF1-4B2D-FB48-8D91-1CB788812665}" srcOrd="1" destOrd="0" presId="urn:microsoft.com/office/officeart/2005/8/layout/bProcess3"/>
    <dgm:cxn modelId="{7191A31D-5388-924D-A9C4-C1123CDADD7D}" type="presOf" srcId="{894F934F-EA0C-7741-A360-07286C142E92}" destId="{3C78AE58-EA03-6540-841B-B875AFB2C6B5}" srcOrd="0" destOrd="0" presId="urn:microsoft.com/office/officeart/2005/8/layout/bProcess3"/>
    <dgm:cxn modelId="{841ACF22-7DE0-5746-9D78-1A744A3BDB14}" type="presOf" srcId="{12661187-2724-F746-82D0-A3E28625A036}" destId="{68B3535E-2B3D-A144-B6F4-B294C4CA678A}" srcOrd="0" destOrd="2" presId="urn:microsoft.com/office/officeart/2005/8/layout/bProcess3"/>
    <dgm:cxn modelId="{0C79672B-CCB1-0F43-B0EC-8BA3453723AA}" srcId="{5BDF9E4E-5A0B-2846-97EE-C106F3C41045}" destId="{9B906617-D663-5641-9FD5-D9A21E5F2054}" srcOrd="2" destOrd="0" parTransId="{7409933F-5D9E-B344-8EFB-1D7D8CBF5560}" sibTransId="{79C6487D-39F8-564A-BAE1-27A7F27122BE}"/>
    <dgm:cxn modelId="{9F6CC62B-3917-D945-82FC-00F2462676BA}" type="presOf" srcId="{220DC438-9F3B-8346-9CB3-E5E31EECE0DF}" destId="{68B3535E-2B3D-A144-B6F4-B294C4CA678A}" srcOrd="0" destOrd="1" presId="urn:microsoft.com/office/officeart/2005/8/layout/bProcess3"/>
    <dgm:cxn modelId="{0DE76E2C-AED5-F544-9263-61157797BD72}" type="presOf" srcId="{4ECEFC7F-ADAD-2044-B2A4-D9058060A915}" destId="{B9B865CF-4CC8-934A-82E3-0017F84E091E}" srcOrd="1" destOrd="0" presId="urn:microsoft.com/office/officeart/2005/8/layout/bProcess3"/>
    <dgm:cxn modelId="{70136D2E-BFDB-854B-A48B-4198EF7451C0}" srcId="{9B906617-D663-5641-9FD5-D9A21E5F2054}" destId="{C33F440A-F1A4-FF44-AD7A-F6DD327CEA43}" srcOrd="0" destOrd="0" parTransId="{57C20F47-030D-3C47-B977-812138DA9189}" sibTransId="{686E8547-C35D-9B44-9371-59F447B97E9F}"/>
    <dgm:cxn modelId="{17BB722F-84EB-7A44-91F2-328B5EA9AC4A}" type="presOf" srcId="{C6F5CBB1-AFC5-F742-ABFF-8B3FAB7B8140}" destId="{BBC80879-0C41-DE44-90C0-07FDF882FD61}" srcOrd="0" destOrd="2" presId="urn:microsoft.com/office/officeart/2005/8/layout/bProcess3"/>
    <dgm:cxn modelId="{3CAF2130-36E3-B24C-AB0F-E588E56D5255}" srcId="{F843C9F6-3C49-5846-9757-028FA981A0AE}" destId="{C6F5CBB1-AFC5-F742-ABFF-8B3FAB7B8140}" srcOrd="1" destOrd="0" parTransId="{75E0565C-FC43-B94B-AC0B-1A7674B52888}" sibTransId="{148A4F63-ED16-6C4B-A88D-30B0097805D4}"/>
    <dgm:cxn modelId="{00E4A535-ABE1-EC4B-839D-4738FA55DA90}" type="presOf" srcId="{5BDF9E4E-5A0B-2846-97EE-C106F3C41045}" destId="{2800EA5D-865B-8E4C-91DC-86176C8E78E2}" srcOrd="0" destOrd="0" presId="urn:microsoft.com/office/officeart/2005/8/layout/bProcess3"/>
    <dgm:cxn modelId="{2E9E4037-FBC4-FE49-92F6-AD83B921A79F}" srcId="{FE115627-8560-0D44-9B89-F435F8E91E10}" destId="{220DC438-9F3B-8346-9CB3-E5E31EECE0DF}" srcOrd="0" destOrd="0" parTransId="{703271AF-9441-0C42-A308-DE9C5AA2C189}" sibTransId="{D973276E-2CC8-3740-8262-551462369F7E}"/>
    <dgm:cxn modelId="{38CED139-DDF0-A341-8B00-41D825457FFB}" srcId="{894F934F-EA0C-7741-A360-07286C142E92}" destId="{AA147A33-F2D3-3D4E-98C5-319758251E5D}" srcOrd="2" destOrd="0" parTransId="{72DE1AC2-3239-E048-9DDC-C5C4ED3F7C78}" sibTransId="{1F1D97C4-B58F-B142-94A3-D42E16E4C0F3}"/>
    <dgm:cxn modelId="{24713D40-4747-754B-91D3-1365441169C6}" type="presOf" srcId="{F843C9F6-3C49-5846-9757-028FA981A0AE}" destId="{BBC80879-0C41-DE44-90C0-07FDF882FD61}" srcOrd="0" destOrd="0" presId="urn:microsoft.com/office/officeart/2005/8/layout/bProcess3"/>
    <dgm:cxn modelId="{3E56B440-B0C8-7E4E-B718-470C29F1EE40}" srcId="{5BDF9E4E-5A0B-2846-97EE-C106F3C41045}" destId="{F843C9F6-3C49-5846-9757-028FA981A0AE}" srcOrd="1" destOrd="0" parTransId="{7051F148-032D-434B-9EC7-B75B99653B1B}" sibTransId="{2199442E-FA70-6543-979A-2912A90BCA45}"/>
    <dgm:cxn modelId="{C4C66E43-8EBC-A24C-990B-929F232A3459}" type="presOf" srcId="{AA147A33-F2D3-3D4E-98C5-319758251E5D}" destId="{3C78AE58-EA03-6540-841B-B875AFB2C6B5}" srcOrd="0" destOrd="3" presId="urn:microsoft.com/office/officeart/2005/8/layout/bProcess3"/>
    <dgm:cxn modelId="{B7558550-6C17-674C-939C-8BE65D83C6AF}" type="presOf" srcId="{79C6487D-39F8-564A-BAE1-27A7F27122BE}" destId="{40777539-C275-DA47-9BBE-CC0D0E22FE70}" srcOrd="1" destOrd="0" presId="urn:microsoft.com/office/officeart/2005/8/layout/bProcess3"/>
    <dgm:cxn modelId="{983A1C64-DDD2-C44B-A073-C9D794E396E8}" srcId="{F843C9F6-3C49-5846-9757-028FA981A0AE}" destId="{F967F88D-3A58-414D-A5B5-4F047AE23692}" srcOrd="0" destOrd="0" parTransId="{4D7012CE-AA79-624B-87EE-62D2891CFF90}" sibTransId="{1C5F14BE-B5BF-734E-9353-503F0CFA5EE8}"/>
    <dgm:cxn modelId="{A1260F6F-468A-0F4A-803D-FDEAE6936110}" type="presOf" srcId="{D569F0DE-CE79-3F43-A95E-D9A4914E1346}" destId="{F946A287-96E9-FC4B-956B-187F5E174DF7}" srcOrd="0" destOrd="2" presId="urn:microsoft.com/office/officeart/2005/8/layout/bProcess3"/>
    <dgm:cxn modelId="{47288278-6E82-F44A-B599-4FD211D6C9C8}" type="presOf" srcId="{F967F88D-3A58-414D-A5B5-4F047AE23692}" destId="{BBC80879-0C41-DE44-90C0-07FDF882FD61}" srcOrd="0" destOrd="1" presId="urn:microsoft.com/office/officeart/2005/8/layout/bProcess3"/>
    <dgm:cxn modelId="{C0C06E80-BB0B-954A-B387-E664192DFF5B}" type="presOf" srcId="{DA53CD7C-7F61-124E-8E7D-4D778DFDD785}" destId="{BBC80879-0C41-DE44-90C0-07FDF882FD61}" srcOrd="0" destOrd="3" presId="urn:microsoft.com/office/officeart/2005/8/layout/bProcess3"/>
    <dgm:cxn modelId="{B61AB992-F6B4-0442-AFEC-124F5C28C6F4}" srcId="{F843C9F6-3C49-5846-9757-028FA981A0AE}" destId="{DA53CD7C-7F61-124E-8E7D-4D778DFDD785}" srcOrd="2" destOrd="0" parTransId="{9F0EEE71-A668-DB46-B301-FF3E98E2A493}" sibTransId="{AE06A312-3E39-CB4E-A3A6-3BD27CA0A285}"/>
    <dgm:cxn modelId="{F761E096-69F6-9144-904A-91C7FABA01B8}" type="presOf" srcId="{19AE2C9A-BE43-E140-B574-9675316EB4E2}" destId="{F946A287-96E9-FC4B-956B-187F5E174DF7}" srcOrd="0" destOrd="3" presId="urn:microsoft.com/office/officeart/2005/8/layout/bProcess3"/>
    <dgm:cxn modelId="{83817B9A-0CA5-C147-90F9-7EB9F7CFBF4F}" type="presOf" srcId="{5B3FEEAC-E75E-2D44-AF59-99532F3C1438}" destId="{3C78AE58-EA03-6540-841B-B875AFB2C6B5}" srcOrd="0" destOrd="1" presId="urn:microsoft.com/office/officeart/2005/8/layout/bProcess3"/>
    <dgm:cxn modelId="{B9EFC2A5-8E63-2241-ABC7-BEAFB0E61A76}" srcId="{5BDF9E4E-5A0B-2846-97EE-C106F3C41045}" destId="{894F934F-EA0C-7741-A360-07286C142E92}" srcOrd="3" destOrd="0" parTransId="{989F62F1-1816-6742-813D-52583B51B2D0}" sibTransId="{D8DE7F34-58DD-0D45-9206-39E93783777D}"/>
    <dgm:cxn modelId="{69F94EA8-E863-B042-A9D7-F31A758FF3B6}" type="presOf" srcId="{FE115627-8560-0D44-9B89-F435F8E91E10}" destId="{68B3535E-2B3D-A144-B6F4-B294C4CA678A}" srcOrd="0" destOrd="0" presId="urn:microsoft.com/office/officeart/2005/8/layout/bProcess3"/>
    <dgm:cxn modelId="{A45E05B4-E4F3-6949-8956-90EF4DF3547E}" srcId="{FE115627-8560-0D44-9B89-F435F8E91E10}" destId="{1152DC5F-FC49-AC48-9401-0C518911418B}" srcOrd="2" destOrd="0" parTransId="{28DD16D2-3181-FB47-B2C0-2E7E8DCA71A9}" sibTransId="{C67A1662-BDCA-974D-BF77-49373056BE71}"/>
    <dgm:cxn modelId="{E5DBE1B6-A7EB-6C49-9393-CEB4AB31B92E}" srcId="{9B906617-D663-5641-9FD5-D9A21E5F2054}" destId="{D569F0DE-CE79-3F43-A95E-D9A4914E1346}" srcOrd="1" destOrd="0" parTransId="{4F2502D7-DD84-2041-88F0-83C2F1BAB09B}" sibTransId="{9424F8C4-9E3D-914E-9D65-AB90843F10C7}"/>
    <dgm:cxn modelId="{D6ABADBC-FD3D-8245-9F5F-07468B6E6950}" srcId="{894F934F-EA0C-7741-A360-07286C142E92}" destId="{92E05686-C560-B34A-8FC2-68063A7623D2}" srcOrd="1" destOrd="0" parTransId="{761030E6-D41C-954E-860C-A2C946EF6122}" sibTransId="{0E24A70D-F205-0446-81A1-104EB88FFCB3}"/>
    <dgm:cxn modelId="{022737C6-A213-2A43-86CE-E03806FB1495}" type="presOf" srcId="{C33F440A-F1A4-FF44-AD7A-F6DD327CEA43}" destId="{F946A287-96E9-FC4B-956B-187F5E174DF7}" srcOrd="0" destOrd="1" presId="urn:microsoft.com/office/officeart/2005/8/layout/bProcess3"/>
    <dgm:cxn modelId="{E9A862CD-3712-BB4C-80A8-6A2BC9EA2602}" type="presOf" srcId="{79C6487D-39F8-564A-BAE1-27A7F27122BE}" destId="{2DAC8491-7BE1-CE49-BBA0-C90E17D4B004}" srcOrd="0" destOrd="0" presId="urn:microsoft.com/office/officeart/2005/8/layout/bProcess3"/>
    <dgm:cxn modelId="{F9CE15D3-2A1D-9449-944A-04C9174A2B14}" type="presOf" srcId="{2199442E-FA70-6543-979A-2912A90BCA45}" destId="{C4B8659B-BFF8-4B45-878B-3B2BF2A3D511}" srcOrd="0" destOrd="0" presId="urn:microsoft.com/office/officeart/2005/8/layout/bProcess3"/>
    <dgm:cxn modelId="{7D1C2ED4-47A1-FC4B-8B5E-FB9411B0B3A9}" type="presOf" srcId="{90018D6B-8095-2843-ADBE-1C096AA1DC9D}" destId="{68B3535E-2B3D-A144-B6F4-B294C4CA678A}" srcOrd="0" destOrd="4" presId="urn:microsoft.com/office/officeart/2005/8/layout/bProcess3"/>
    <dgm:cxn modelId="{FE87CADC-7AF8-D149-AC47-998F0BE8BD0A}" type="presOf" srcId="{9B906617-D663-5641-9FD5-D9A21E5F2054}" destId="{F946A287-96E9-FC4B-956B-187F5E174DF7}" srcOrd="0" destOrd="0" presId="urn:microsoft.com/office/officeart/2005/8/layout/bProcess3"/>
    <dgm:cxn modelId="{9E8E0ADF-E0A6-8645-A660-C6AF748588C6}" srcId="{FE115627-8560-0D44-9B89-F435F8E91E10}" destId="{12661187-2724-F746-82D0-A3E28625A036}" srcOrd="1" destOrd="0" parTransId="{0482A711-E561-7C4E-8DA3-F1500C389F7D}" sibTransId="{CEA95435-C9BB-8F44-AAAF-4FDDB7327951}"/>
    <dgm:cxn modelId="{0193ABE9-2D30-7B41-A4BD-5E4416A609EF}" type="presOf" srcId="{4ECEFC7F-ADAD-2044-B2A4-D9058060A915}" destId="{22406A93-5B43-1B43-9E5C-AE25F84DB8EF}" srcOrd="0" destOrd="0" presId="urn:microsoft.com/office/officeart/2005/8/layout/bProcess3"/>
    <dgm:cxn modelId="{6F78CBFD-156B-1849-993B-38E64CCC1827}" srcId="{5BDF9E4E-5A0B-2846-97EE-C106F3C41045}" destId="{FE115627-8560-0D44-9B89-F435F8E91E10}" srcOrd="0" destOrd="0" parTransId="{03C62A89-F9FC-EA41-A624-234CF493FEE3}" sibTransId="{4ECEFC7F-ADAD-2044-B2A4-D9058060A915}"/>
    <dgm:cxn modelId="{8992ADFE-725A-3044-ABF7-ED2F8BFDDEB7}" type="presOf" srcId="{92E05686-C560-B34A-8FC2-68063A7623D2}" destId="{3C78AE58-EA03-6540-841B-B875AFB2C6B5}" srcOrd="0" destOrd="2" presId="urn:microsoft.com/office/officeart/2005/8/layout/bProcess3"/>
    <dgm:cxn modelId="{E0C5B3FE-AC83-EA4D-8ABC-278E8CA6DEB4}" srcId="{FE115627-8560-0D44-9B89-F435F8E91E10}" destId="{90018D6B-8095-2843-ADBE-1C096AA1DC9D}" srcOrd="3" destOrd="0" parTransId="{F3600181-5E92-CA49-B9C5-70FBC0FF0F3C}" sibTransId="{A1942665-074B-7349-9464-6133451294B3}"/>
    <dgm:cxn modelId="{3F77C624-7BB8-7643-B8FA-C1DF56CC79E9}" type="presParOf" srcId="{2800EA5D-865B-8E4C-91DC-86176C8E78E2}" destId="{68B3535E-2B3D-A144-B6F4-B294C4CA678A}" srcOrd="0" destOrd="0" presId="urn:microsoft.com/office/officeart/2005/8/layout/bProcess3"/>
    <dgm:cxn modelId="{06F5818A-20B0-E946-8FF8-DCC333458859}" type="presParOf" srcId="{2800EA5D-865B-8E4C-91DC-86176C8E78E2}" destId="{22406A93-5B43-1B43-9E5C-AE25F84DB8EF}" srcOrd="1" destOrd="0" presId="urn:microsoft.com/office/officeart/2005/8/layout/bProcess3"/>
    <dgm:cxn modelId="{054F8F02-3886-BD49-811F-7C480F64032F}" type="presParOf" srcId="{22406A93-5B43-1B43-9E5C-AE25F84DB8EF}" destId="{B9B865CF-4CC8-934A-82E3-0017F84E091E}" srcOrd="0" destOrd="0" presId="urn:microsoft.com/office/officeart/2005/8/layout/bProcess3"/>
    <dgm:cxn modelId="{A45526D9-3A1C-A040-A314-31B0D3584A25}" type="presParOf" srcId="{2800EA5D-865B-8E4C-91DC-86176C8E78E2}" destId="{BBC80879-0C41-DE44-90C0-07FDF882FD61}" srcOrd="2" destOrd="0" presId="urn:microsoft.com/office/officeart/2005/8/layout/bProcess3"/>
    <dgm:cxn modelId="{D5E4966D-945C-0F4F-9500-4AC04225202F}" type="presParOf" srcId="{2800EA5D-865B-8E4C-91DC-86176C8E78E2}" destId="{C4B8659B-BFF8-4B45-878B-3B2BF2A3D511}" srcOrd="3" destOrd="0" presId="urn:microsoft.com/office/officeart/2005/8/layout/bProcess3"/>
    <dgm:cxn modelId="{B3C60BBA-AA4C-BA42-9074-C45F2D0A0430}" type="presParOf" srcId="{C4B8659B-BFF8-4B45-878B-3B2BF2A3D511}" destId="{AFE45AF1-4B2D-FB48-8D91-1CB788812665}" srcOrd="0" destOrd="0" presId="urn:microsoft.com/office/officeart/2005/8/layout/bProcess3"/>
    <dgm:cxn modelId="{8E42ED41-6F31-1640-AB22-01EB26B3DD03}" type="presParOf" srcId="{2800EA5D-865B-8E4C-91DC-86176C8E78E2}" destId="{F946A287-96E9-FC4B-956B-187F5E174DF7}" srcOrd="4" destOrd="0" presId="urn:microsoft.com/office/officeart/2005/8/layout/bProcess3"/>
    <dgm:cxn modelId="{78ECC997-8DBE-4345-A91F-2EBD9A325281}" type="presParOf" srcId="{2800EA5D-865B-8E4C-91DC-86176C8E78E2}" destId="{2DAC8491-7BE1-CE49-BBA0-C90E17D4B004}" srcOrd="5" destOrd="0" presId="urn:microsoft.com/office/officeart/2005/8/layout/bProcess3"/>
    <dgm:cxn modelId="{6139E431-80B8-7348-9DCB-3B77936F8E9D}" type="presParOf" srcId="{2DAC8491-7BE1-CE49-BBA0-C90E17D4B004}" destId="{40777539-C275-DA47-9BBE-CC0D0E22FE70}" srcOrd="0" destOrd="0" presId="urn:microsoft.com/office/officeart/2005/8/layout/bProcess3"/>
    <dgm:cxn modelId="{B7666102-3104-B341-A2B8-12F5352D4A89}" type="presParOf" srcId="{2800EA5D-865B-8E4C-91DC-86176C8E78E2}" destId="{3C78AE58-EA03-6540-841B-B875AFB2C6B5}" srcOrd="6"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1A6FA5-5220-1542-823D-1FC4E322EAC3}" type="doc">
      <dgm:prSet loTypeId="urn:microsoft.com/office/officeart/2005/8/layout/cycle1" loCatId="" qsTypeId="urn:microsoft.com/office/officeart/2005/8/quickstyle/simple1" qsCatId="simple" csTypeId="urn:microsoft.com/office/officeart/2005/8/colors/accent1_2" csCatId="accent1" phldr="1"/>
      <dgm:spPr/>
      <dgm:t>
        <a:bodyPr/>
        <a:lstStyle/>
        <a:p>
          <a:endParaRPr lang="en-GB"/>
        </a:p>
      </dgm:t>
    </dgm:pt>
    <dgm:pt modelId="{46914E4B-D861-4F43-8FA2-3482B3E12983}">
      <dgm:prSet phldrT="[Text]"/>
      <dgm:spPr/>
      <dgm:t>
        <a:bodyPr/>
        <a:lstStyle/>
        <a:p>
          <a:r>
            <a:rPr lang="en-GB" dirty="0"/>
            <a:t> </a:t>
          </a:r>
        </a:p>
      </dgm:t>
    </dgm:pt>
    <dgm:pt modelId="{E929936A-ED43-6D42-9AEB-8C591D31DF12}" type="parTrans" cxnId="{842F6A66-FD87-644E-881D-C3A185E132B9}">
      <dgm:prSet/>
      <dgm:spPr/>
      <dgm:t>
        <a:bodyPr/>
        <a:lstStyle/>
        <a:p>
          <a:endParaRPr lang="en-GB"/>
        </a:p>
      </dgm:t>
    </dgm:pt>
    <dgm:pt modelId="{C7D1AFE0-2606-3D4C-A903-7A08A338B33B}" type="sibTrans" cxnId="{842F6A66-FD87-644E-881D-C3A185E132B9}">
      <dgm:prSet/>
      <dgm:spPr/>
      <dgm:t>
        <a:bodyPr/>
        <a:lstStyle/>
        <a:p>
          <a:endParaRPr lang="en-GB"/>
        </a:p>
      </dgm:t>
    </dgm:pt>
    <dgm:pt modelId="{62651259-BE34-0B47-9808-85054D5BF682}">
      <dgm:prSet phldrT="[Text]"/>
      <dgm:spPr/>
      <dgm:t>
        <a:bodyPr/>
        <a:lstStyle/>
        <a:p>
          <a:r>
            <a:rPr lang="en-GB" dirty="0"/>
            <a:t> </a:t>
          </a:r>
        </a:p>
      </dgm:t>
    </dgm:pt>
    <dgm:pt modelId="{B6D38CB4-3841-194A-8972-CA6977286A1C}" type="parTrans" cxnId="{E6C2BFF2-8C67-7340-A474-18AB2B48965F}">
      <dgm:prSet/>
      <dgm:spPr/>
      <dgm:t>
        <a:bodyPr/>
        <a:lstStyle/>
        <a:p>
          <a:endParaRPr lang="en-GB"/>
        </a:p>
      </dgm:t>
    </dgm:pt>
    <dgm:pt modelId="{08F643CA-8332-0E4F-B138-91E00A1FC2F5}" type="sibTrans" cxnId="{E6C2BFF2-8C67-7340-A474-18AB2B48965F}">
      <dgm:prSet/>
      <dgm:spPr/>
      <dgm:t>
        <a:bodyPr/>
        <a:lstStyle/>
        <a:p>
          <a:endParaRPr lang="en-GB"/>
        </a:p>
      </dgm:t>
    </dgm:pt>
    <dgm:pt modelId="{A2AB8950-6625-F742-ADAC-253849C195EB}">
      <dgm:prSet phldrT="[Text]"/>
      <dgm:spPr/>
      <dgm:t>
        <a:bodyPr/>
        <a:lstStyle/>
        <a:p>
          <a:r>
            <a:rPr lang="en-GB" dirty="0"/>
            <a:t> </a:t>
          </a:r>
        </a:p>
      </dgm:t>
    </dgm:pt>
    <dgm:pt modelId="{5BDB62A3-9F33-7946-9036-6E2A6BD7B45D}" type="parTrans" cxnId="{55FED709-BF7C-204F-89DF-4BB2EFFBB205}">
      <dgm:prSet/>
      <dgm:spPr/>
      <dgm:t>
        <a:bodyPr/>
        <a:lstStyle/>
        <a:p>
          <a:endParaRPr lang="en-GB"/>
        </a:p>
      </dgm:t>
    </dgm:pt>
    <dgm:pt modelId="{B6DAEECD-192C-474B-B510-B28D6DEEC02E}" type="sibTrans" cxnId="{55FED709-BF7C-204F-89DF-4BB2EFFBB205}">
      <dgm:prSet/>
      <dgm:spPr/>
      <dgm:t>
        <a:bodyPr/>
        <a:lstStyle/>
        <a:p>
          <a:endParaRPr lang="en-GB"/>
        </a:p>
      </dgm:t>
    </dgm:pt>
    <dgm:pt modelId="{37142438-D3C3-794E-9D4B-DE65CD6FB100}">
      <dgm:prSet phldrT="[Text]"/>
      <dgm:spPr/>
      <dgm:t>
        <a:bodyPr/>
        <a:lstStyle/>
        <a:p>
          <a:r>
            <a:rPr lang="en-GB" dirty="0"/>
            <a:t> </a:t>
          </a:r>
        </a:p>
      </dgm:t>
    </dgm:pt>
    <dgm:pt modelId="{16EE8949-AD51-B543-91F2-DA7445EF15BA}" type="parTrans" cxnId="{7F886166-1713-A541-A138-72042F9C839E}">
      <dgm:prSet/>
      <dgm:spPr/>
      <dgm:t>
        <a:bodyPr/>
        <a:lstStyle/>
        <a:p>
          <a:endParaRPr lang="en-GB"/>
        </a:p>
      </dgm:t>
    </dgm:pt>
    <dgm:pt modelId="{67383CE9-78A1-B14F-A4DA-D955B024230F}" type="sibTrans" cxnId="{7F886166-1713-A541-A138-72042F9C839E}">
      <dgm:prSet/>
      <dgm:spPr/>
      <dgm:t>
        <a:bodyPr/>
        <a:lstStyle/>
        <a:p>
          <a:endParaRPr lang="en-GB"/>
        </a:p>
      </dgm:t>
    </dgm:pt>
    <dgm:pt modelId="{DFE21F2A-0C0D-E245-8502-94993E417F16}">
      <dgm:prSet phldrT="[Text]"/>
      <dgm:spPr/>
      <dgm:t>
        <a:bodyPr/>
        <a:lstStyle/>
        <a:p>
          <a:r>
            <a:rPr lang="en-GB" dirty="0"/>
            <a:t> </a:t>
          </a:r>
        </a:p>
      </dgm:t>
    </dgm:pt>
    <dgm:pt modelId="{AB2DE670-E76D-AA42-8E95-441F929B5628}" type="parTrans" cxnId="{3DB1EAB7-6CEA-4248-9B9C-37D77AFF5ECE}">
      <dgm:prSet/>
      <dgm:spPr/>
      <dgm:t>
        <a:bodyPr/>
        <a:lstStyle/>
        <a:p>
          <a:endParaRPr lang="en-GB"/>
        </a:p>
      </dgm:t>
    </dgm:pt>
    <dgm:pt modelId="{4B037DA0-FAA6-8440-A46D-941BAC3130A6}" type="sibTrans" cxnId="{3DB1EAB7-6CEA-4248-9B9C-37D77AFF5ECE}">
      <dgm:prSet/>
      <dgm:spPr/>
      <dgm:t>
        <a:bodyPr/>
        <a:lstStyle/>
        <a:p>
          <a:endParaRPr lang="en-GB"/>
        </a:p>
      </dgm:t>
    </dgm:pt>
    <dgm:pt modelId="{983FB4D1-CAE4-C44B-8AD1-6067943870C1}" type="pres">
      <dgm:prSet presAssocID="{891A6FA5-5220-1542-823D-1FC4E322EAC3}" presName="cycle" presStyleCnt="0">
        <dgm:presLayoutVars>
          <dgm:dir/>
          <dgm:resizeHandles val="exact"/>
        </dgm:presLayoutVars>
      </dgm:prSet>
      <dgm:spPr/>
    </dgm:pt>
    <dgm:pt modelId="{98D09A88-9022-4847-9404-B4998ADDFF4A}" type="pres">
      <dgm:prSet presAssocID="{46914E4B-D861-4F43-8FA2-3482B3E12983}" presName="dummy" presStyleCnt="0"/>
      <dgm:spPr/>
    </dgm:pt>
    <dgm:pt modelId="{E29CB0FD-717E-2543-9025-906382D49B54}" type="pres">
      <dgm:prSet presAssocID="{46914E4B-D861-4F43-8FA2-3482B3E12983}" presName="node" presStyleLbl="revTx" presStyleIdx="0" presStyleCnt="5">
        <dgm:presLayoutVars>
          <dgm:bulletEnabled val="1"/>
        </dgm:presLayoutVars>
      </dgm:prSet>
      <dgm:spPr/>
    </dgm:pt>
    <dgm:pt modelId="{1FC263DC-7A7B-A244-A19E-5C0563A2D50C}" type="pres">
      <dgm:prSet presAssocID="{C7D1AFE0-2606-3D4C-A903-7A08A338B33B}" presName="sibTrans" presStyleLbl="node1" presStyleIdx="0" presStyleCnt="5"/>
      <dgm:spPr/>
    </dgm:pt>
    <dgm:pt modelId="{D0F6EA40-0B3A-2445-B60D-1CC97B3FCDBE}" type="pres">
      <dgm:prSet presAssocID="{62651259-BE34-0B47-9808-85054D5BF682}" presName="dummy" presStyleCnt="0"/>
      <dgm:spPr/>
    </dgm:pt>
    <dgm:pt modelId="{F533C137-FD0B-E24E-9DB9-A8A7DF35D418}" type="pres">
      <dgm:prSet presAssocID="{62651259-BE34-0B47-9808-85054D5BF682}" presName="node" presStyleLbl="revTx" presStyleIdx="1" presStyleCnt="5">
        <dgm:presLayoutVars>
          <dgm:bulletEnabled val="1"/>
        </dgm:presLayoutVars>
      </dgm:prSet>
      <dgm:spPr/>
    </dgm:pt>
    <dgm:pt modelId="{79DD906A-3F80-4040-96EB-08317AAD330D}" type="pres">
      <dgm:prSet presAssocID="{08F643CA-8332-0E4F-B138-91E00A1FC2F5}" presName="sibTrans" presStyleLbl="node1" presStyleIdx="1" presStyleCnt="5"/>
      <dgm:spPr/>
    </dgm:pt>
    <dgm:pt modelId="{B7526A83-59E5-D24B-85EB-589034AB166B}" type="pres">
      <dgm:prSet presAssocID="{A2AB8950-6625-F742-ADAC-253849C195EB}" presName="dummy" presStyleCnt="0"/>
      <dgm:spPr/>
    </dgm:pt>
    <dgm:pt modelId="{637B2E45-3EBE-D946-B3DF-2F49F6133157}" type="pres">
      <dgm:prSet presAssocID="{A2AB8950-6625-F742-ADAC-253849C195EB}" presName="node" presStyleLbl="revTx" presStyleIdx="2" presStyleCnt="5">
        <dgm:presLayoutVars>
          <dgm:bulletEnabled val="1"/>
        </dgm:presLayoutVars>
      </dgm:prSet>
      <dgm:spPr/>
    </dgm:pt>
    <dgm:pt modelId="{264E2507-5498-5849-BAC8-96EE319A17B9}" type="pres">
      <dgm:prSet presAssocID="{B6DAEECD-192C-474B-B510-B28D6DEEC02E}" presName="sibTrans" presStyleLbl="node1" presStyleIdx="2" presStyleCnt="5"/>
      <dgm:spPr/>
    </dgm:pt>
    <dgm:pt modelId="{42C64D70-383A-1843-9CFE-49EC48C17EFB}" type="pres">
      <dgm:prSet presAssocID="{37142438-D3C3-794E-9D4B-DE65CD6FB100}" presName="dummy" presStyleCnt="0"/>
      <dgm:spPr/>
    </dgm:pt>
    <dgm:pt modelId="{54C81EE4-4CA0-5944-BECC-E175AB3B1DDB}" type="pres">
      <dgm:prSet presAssocID="{37142438-D3C3-794E-9D4B-DE65CD6FB100}" presName="node" presStyleLbl="revTx" presStyleIdx="3" presStyleCnt="5">
        <dgm:presLayoutVars>
          <dgm:bulletEnabled val="1"/>
        </dgm:presLayoutVars>
      </dgm:prSet>
      <dgm:spPr/>
    </dgm:pt>
    <dgm:pt modelId="{26BB9C94-68D8-494F-97A8-251E2C882121}" type="pres">
      <dgm:prSet presAssocID="{67383CE9-78A1-B14F-A4DA-D955B024230F}" presName="sibTrans" presStyleLbl="node1" presStyleIdx="3" presStyleCnt="5"/>
      <dgm:spPr/>
    </dgm:pt>
    <dgm:pt modelId="{C6ABD36A-991B-084D-81AD-EDD91830FB7D}" type="pres">
      <dgm:prSet presAssocID="{DFE21F2A-0C0D-E245-8502-94993E417F16}" presName="dummy" presStyleCnt="0"/>
      <dgm:spPr/>
    </dgm:pt>
    <dgm:pt modelId="{DD9FBCEA-E5EA-AE4B-8690-6666F3929571}" type="pres">
      <dgm:prSet presAssocID="{DFE21F2A-0C0D-E245-8502-94993E417F16}" presName="node" presStyleLbl="revTx" presStyleIdx="4" presStyleCnt="5">
        <dgm:presLayoutVars>
          <dgm:bulletEnabled val="1"/>
        </dgm:presLayoutVars>
      </dgm:prSet>
      <dgm:spPr/>
    </dgm:pt>
    <dgm:pt modelId="{8B2C2B20-3BA4-FB48-92A0-66DA7AA6C558}" type="pres">
      <dgm:prSet presAssocID="{4B037DA0-FAA6-8440-A46D-941BAC3130A6}" presName="sibTrans" presStyleLbl="node1" presStyleIdx="4" presStyleCnt="5"/>
      <dgm:spPr/>
    </dgm:pt>
  </dgm:ptLst>
  <dgm:cxnLst>
    <dgm:cxn modelId="{55FED709-BF7C-204F-89DF-4BB2EFFBB205}" srcId="{891A6FA5-5220-1542-823D-1FC4E322EAC3}" destId="{A2AB8950-6625-F742-ADAC-253849C195EB}" srcOrd="2" destOrd="0" parTransId="{5BDB62A3-9F33-7946-9036-6E2A6BD7B45D}" sibTransId="{B6DAEECD-192C-474B-B510-B28D6DEEC02E}"/>
    <dgm:cxn modelId="{0B0EEB18-74BD-4443-98D7-B7790A929924}" type="presOf" srcId="{37142438-D3C3-794E-9D4B-DE65CD6FB100}" destId="{54C81EE4-4CA0-5944-BECC-E175AB3B1DDB}" srcOrd="0" destOrd="0" presId="urn:microsoft.com/office/officeart/2005/8/layout/cycle1"/>
    <dgm:cxn modelId="{BEA37A19-9FF1-C147-A1BC-F582BC2F27F6}" type="presOf" srcId="{DFE21F2A-0C0D-E245-8502-94993E417F16}" destId="{DD9FBCEA-E5EA-AE4B-8690-6666F3929571}" srcOrd="0" destOrd="0" presId="urn:microsoft.com/office/officeart/2005/8/layout/cycle1"/>
    <dgm:cxn modelId="{E26A2950-5F77-194D-AF6D-687B60278125}" type="presOf" srcId="{4B037DA0-FAA6-8440-A46D-941BAC3130A6}" destId="{8B2C2B20-3BA4-FB48-92A0-66DA7AA6C558}" srcOrd="0" destOrd="0" presId="urn:microsoft.com/office/officeart/2005/8/layout/cycle1"/>
    <dgm:cxn modelId="{D898C857-6EFE-634C-A776-63FAC756967B}" type="presOf" srcId="{62651259-BE34-0B47-9808-85054D5BF682}" destId="{F533C137-FD0B-E24E-9DB9-A8A7DF35D418}" srcOrd="0" destOrd="0" presId="urn:microsoft.com/office/officeart/2005/8/layout/cycle1"/>
    <dgm:cxn modelId="{7F886166-1713-A541-A138-72042F9C839E}" srcId="{891A6FA5-5220-1542-823D-1FC4E322EAC3}" destId="{37142438-D3C3-794E-9D4B-DE65CD6FB100}" srcOrd="3" destOrd="0" parTransId="{16EE8949-AD51-B543-91F2-DA7445EF15BA}" sibTransId="{67383CE9-78A1-B14F-A4DA-D955B024230F}"/>
    <dgm:cxn modelId="{842F6A66-FD87-644E-881D-C3A185E132B9}" srcId="{891A6FA5-5220-1542-823D-1FC4E322EAC3}" destId="{46914E4B-D861-4F43-8FA2-3482B3E12983}" srcOrd="0" destOrd="0" parTransId="{E929936A-ED43-6D42-9AEB-8C591D31DF12}" sibTransId="{C7D1AFE0-2606-3D4C-A903-7A08A338B33B}"/>
    <dgm:cxn modelId="{2B8E466E-9C85-5848-BBE2-11808522AC16}" type="presOf" srcId="{67383CE9-78A1-B14F-A4DA-D955B024230F}" destId="{26BB9C94-68D8-494F-97A8-251E2C882121}" srcOrd="0" destOrd="0" presId="urn:microsoft.com/office/officeart/2005/8/layout/cycle1"/>
    <dgm:cxn modelId="{04307F9D-7034-5049-81CB-00947A75BABB}" type="presOf" srcId="{46914E4B-D861-4F43-8FA2-3482B3E12983}" destId="{E29CB0FD-717E-2543-9025-906382D49B54}" srcOrd="0" destOrd="0" presId="urn:microsoft.com/office/officeart/2005/8/layout/cycle1"/>
    <dgm:cxn modelId="{DDBE25A6-7E11-464C-AEDC-0B343F65A2A9}" type="presOf" srcId="{C7D1AFE0-2606-3D4C-A903-7A08A338B33B}" destId="{1FC263DC-7A7B-A244-A19E-5C0563A2D50C}" srcOrd="0" destOrd="0" presId="urn:microsoft.com/office/officeart/2005/8/layout/cycle1"/>
    <dgm:cxn modelId="{3DB1EAB7-6CEA-4248-9B9C-37D77AFF5ECE}" srcId="{891A6FA5-5220-1542-823D-1FC4E322EAC3}" destId="{DFE21F2A-0C0D-E245-8502-94993E417F16}" srcOrd="4" destOrd="0" parTransId="{AB2DE670-E76D-AA42-8E95-441F929B5628}" sibTransId="{4B037DA0-FAA6-8440-A46D-941BAC3130A6}"/>
    <dgm:cxn modelId="{1C6D68BF-95DF-C944-9930-A4B7F962FE3E}" type="presOf" srcId="{891A6FA5-5220-1542-823D-1FC4E322EAC3}" destId="{983FB4D1-CAE4-C44B-8AD1-6067943870C1}" srcOrd="0" destOrd="0" presId="urn:microsoft.com/office/officeart/2005/8/layout/cycle1"/>
    <dgm:cxn modelId="{834A3DC8-5C1F-964A-8DBB-82EA1213B25C}" type="presOf" srcId="{A2AB8950-6625-F742-ADAC-253849C195EB}" destId="{637B2E45-3EBE-D946-B3DF-2F49F6133157}" srcOrd="0" destOrd="0" presId="urn:microsoft.com/office/officeart/2005/8/layout/cycle1"/>
    <dgm:cxn modelId="{E6C2BFF2-8C67-7340-A474-18AB2B48965F}" srcId="{891A6FA5-5220-1542-823D-1FC4E322EAC3}" destId="{62651259-BE34-0B47-9808-85054D5BF682}" srcOrd="1" destOrd="0" parTransId="{B6D38CB4-3841-194A-8972-CA6977286A1C}" sibTransId="{08F643CA-8332-0E4F-B138-91E00A1FC2F5}"/>
    <dgm:cxn modelId="{20767AFD-468B-8441-9624-AC563B0B0640}" type="presOf" srcId="{08F643CA-8332-0E4F-B138-91E00A1FC2F5}" destId="{79DD906A-3F80-4040-96EB-08317AAD330D}" srcOrd="0" destOrd="0" presId="urn:microsoft.com/office/officeart/2005/8/layout/cycle1"/>
    <dgm:cxn modelId="{CFEE8BFF-7957-7749-A46B-F6A7B6B5E8DF}" type="presOf" srcId="{B6DAEECD-192C-474B-B510-B28D6DEEC02E}" destId="{264E2507-5498-5849-BAC8-96EE319A17B9}" srcOrd="0" destOrd="0" presId="urn:microsoft.com/office/officeart/2005/8/layout/cycle1"/>
    <dgm:cxn modelId="{2D8F7653-8AF3-734B-9CA8-1CC96BA39A13}" type="presParOf" srcId="{983FB4D1-CAE4-C44B-8AD1-6067943870C1}" destId="{98D09A88-9022-4847-9404-B4998ADDFF4A}" srcOrd="0" destOrd="0" presId="urn:microsoft.com/office/officeart/2005/8/layout/cycle1"/>
    <dgm:cxn modelId="{1F17C8B1-8E77-8A42-8205-4AE06B9443E5}" type="presParOf" srcId="{983FB4D1-CAE4-C44B-8AD1-6067943870C1}" destId="{E29CB0FD-717E-2543-9025-906382D49B54}" srcOrd="1" destOrd="0" presId="urn:microsoft.com/office/officeart/2005/8/layout/cycle1"/>
    <dgm:cxn modelId="{759F6082-ACFA-F34D-B4A2-7B94BA10EDC7}" type="presParOf" srcId="{983FB4D1-CAE4-C44B-8AD1-6067943870C1}" destId="{1FC263DC-7A7B-A244-A19E-5C0563A2D50C}" srcOrd="2" destOrd="0" presId="urn:microsoft.com/office/officeart/2005/8/layout/cycle1"/>
    <dgm:cxn modelId="{43D7FB66-A7F9-5943-B1A8-E4D1A8FE7009}" type="presParOf" srcId="{983FB4D1-CAE4-C44B-8AD1-6067943870C1}" destId="{D0F6EA40-0B3A-2445-B60D-1CC97B3FCDBE}" srcOrd="3" destOrd="0" presId="urn:microsoft.com/office/officeart/2005/8/layout/cycle1"/>
    <dgm:cxn modelId="{8CDFB955-512A-0548-AD6D-93DC67CF8C93}" type="presParOf" srcId="{983FB4D1-CAE4-C44B-8AD1-6067943870C1}" destId="{F533C137-FD0B-E24E-9DB9-A8A7DF35D418}" srcOrd="4" destOrd="0" presId="urn:microsoft.com/office/officeart/2005/8/layout/cycle1"/>
    <dgm:cxn modelId="{868BAA04-B191-7347-A69E-24DE2BE89AB9}" type="presParOf" srcId="{983FB4D1-CAE4-C44B-8AD1-6067943870C1}" destId="{79DD906A-3F80-4040-96EB-08317AAD330D}" srcOrd="5" destOrd="0" presId="urn:microsoft.com/office/officeart/2005/8/layout/cycle1"/>
    <dgm:cxn modelId="{218B04E4-F271-DB43-966F-51F61A53B09E}" type="presParOf" srcId="{983FB4D1-CAE4-C44B-8AD1-6067943870C1}" destId="{B7526A83-59E5-D24B-85EB-589034AB166B}" srcOrd="6" destOrd="0" presId="urn:microsoft.com/office/officeart/2005/8/layout/cycle1"/>
    <dgm:cxn modelId="{77E062E9-B42B-764E-B6C8-EA56C1358F83}" type="presParOf" srcId="{983FB4D1-CAE4-C44B-8AD1-6067943870C1}" destId="{637B2E45-3EBE-D946-B3DF-2F49F6133157}" srcOrd="7" destOrd="0" presId="urn:microsoft.com/office/officeart/2005/8/layout/cycle1"/>
    <dgm:cxn modelId="{1D95AF03-46F0-2D48-A47B-4F936CBFE287}" type="presParOf" srcId="{983FB4D1-CAE4-C44B-8AD1-6067943870C1}" destId="{264E2507-5498-5849-BAC8-96EE319A17B9}" srcOrd="8" destOrd="0" presId="urn:microsoft.com/office/officeart/2005/8/layout/cycle1"/>
    <dgm:cxn modelId="{0BCA742F-9B64-6F44-B49B-A494E934439E}" type="presParOf" srcId="{983FB4D1-CAE4-C44B-8AD1-6067943870C1}" destId="{42C64D70-383A-1843-9CFE-49EC48C17EFB}" srcOrd="9" destOrd="0" presId="urn:microsoft.com/office/officeart/2005/8/layout/cycle1"/>
    <dgm:cxn modelId="{C07BA2AB-95E4-5B46-AF92-CCDCEFCC4B19}" type="presParOf" srcId="{983FB4D1-CAE4-C44B-8AD1-6067943870C1}" destId="{54C81EE4-4CA0-5944-BECC-E175AB3B1DDB}" srcOrd="10" destOrd="0" presId="urn:microsoft.com/office/officeart/2005/8/layout/cycle1"/>
    <dgm:cxn modelId="{7BBC10D6-BBFF-AE47-B25F-223B811378EC}" type="presParOf" srcId="{983FB4D1-CAE4-C44B-8AD1-6067943870C1}" destId="{26BB9C94-68D8-494F-97A8-251E2C882121}" srcOrd="11" destOrd="0" presId="urn:microsoft.com/office/officeart/2005/8/layout/cycle1"/>
    <dgm:cxn modelId="{2F235A2C-4D73-764B-9CD0-588EEE4CD0D7}" type="presParOf" srcId="{983FB4D1-CAE4-C44B-8AD1-6067943870C1}" destId="{C6ABD36A-991B-084D-81AD-EDD91830FB7D}" srcOrd="12" destOrd="0" presId="urn:microsoft.com/office/officeart/2005/8/layout/cycle1"/>
    <dgm:cxn modelId="{CBDBC5F3-1D37-D84E-A48D-51C35A3C9F7D}" type="presParOf" srcId="{983FB4D1-CAE4-C44B-8AD1-6067943870C1}" destId="{DD9FBCEA-E5EA-AE4B-8690-6666F3929571}" srcOrd="13" destOrd="0" presId="urn:microsoft.com/office/officeart/2005/8/layout/cycle1"/>
    <dgm:cxn modelId="{EC63DF45-0D90-E84E-ABAD-8BB2BFD08877}" type="presParOf" srcId="{983FB4D1-CAE4-C44B-8AD1-6067943870C1}" destId="{8B2C2B20-3BA4-FB48-92A0-66DA7AA6C558}" srcOrd="14" destOrd="0" presId="urn:microsoft.com/office/officeart/2005/8/layout/cycle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C1A911-DEC5-F440-BF60-9C9000BF94E6}" type="doc">
      <dgm:prSet loTypeId="urn:microsoft.com/office/officeart/2005/8/layout/pyramid3" loCatId="pyramid" qsTypeId="urn:microsoft.com/office/officeart/2005/8/quickstyle/simple1" qsCatId="simple" csTypeId="urn:microsoft.com/office/officeart/2005/8/colors/accent4_4" csCatId="accent4" phldr="1"/>
      <dgm:spPr/>
    </dgm:pt>
    <dgm:pt modelId="{22C0B509-FB81-D54B-82B0-B894C28EBFC0}">
      <dgm:prSet phldrT="[Text]"/>
      <dgm:spPr/>
      <dgm:t>
        <a:bodyPr/>
        <a:lstStyle/>
        <a:p>
          <a:r>
            <a:rPr lang="en-GB" baseline="0" dirty="0">
              <a:solidFill>
                <a:schemeClr val="bg1"/>
              </a:solidFill>
            </a:rPr>
            <a:t>Self care</a:t>
          </a:r>
        </a:p>
      </dgm:t>
    </dgm:pt>
    <dgm:pt modelId="{859C7CF7-970D-B440-A580-7695BAA8F286}" type="parTrans" cxnId="{AE2C2150-DC3D-4B4D-9A1B-D44C9C2DA77D}">
      <dgm:prSet/>
      <dgm:spPr/>
      <dgm:t>
        <a:bodyPr/>
        <a:lstStyle/>
        <a:p>
          <a:endParaRPr lang="en-GB"/>
        </a:p>
      </dgm:t>
    </dgm:pt>
    <dgm:pt modelId="{54B7671A-2F7A-8447-B827-20169A971759}" type="sibTrans" cxnId="{AE2C2150-DC3D-4B4D-9A1B-D44C9C2DA77D}">
      <dgm:prSet/>
      <dgm:spPr/>
      <dgm:t>
        <a:bodyPr/>
        <a:lstStyle/>
        <a:p>
          <a:endParaRPr lang="en-GB"/>
        </a:p>
      </dgm:t>
    </dgm:pt>
    <dgm:pt modelId="{6FD98FA1-A20E-C243-B124-1D019F7DC03E}">
      <dgm:prSet phldrT="[Text]" custT="1"/>
      <dgm:spPr/>
      <dgm:t>
        <a:bodyPr/>
        <a:lstStyle/>
        <a:p>
          <a:r>
            <a:rPr lang="en-GB" sz="4000" baseline="0" dirty="0">
              <a:solidFill>
                <a:schemeClr val="bg1"/>
              </a:solidFill>
            </a:rPr>
            <a:t>Primary Care</a:t>
          </a:r>
        </a:p>
      </dgm:t>
    </dgm:pt>
    <dgm:pt modelId="{B641DA7F-F1E6-5742-B1B8-CAE8FB645295}" type="parTrans" cxnId="{209FC9D5-F827-D24E-A66A-A5E49DB83A12}">
      <dgm:prSet/>
      <dgm:spPr/>
      <dgm:t>
        <a:bodyPr/>
        <a:lstStyle/>
        <a:p>
          <a:endParaRPr lang="en-GB"/>
        </a:p>
      </dgm:t>
    </dgm:pt>
    <dgm:pt modelId="{7742717B-7502-CF4B-80F1-7AE8A3FC8A96}" type="sibTrans" cxnId="{209FC9D5-F827-D24E-A66A-A5E49DB83A12}">
      <dgm:prSet/>
      <dgm:spPr/>
      <dgm:t>
        <a:bodyPr/>
        <a:lstStyle/>
        <a:p>
          <a:endParaRPr lang="en-GB"/>
        </a:p>
      </dgm:t>
    </dgm:pt>
    <dgm:pt modelId="{124AD05D-D56C-614F-8388-222ABDB29FB2}">
      <dgm:prSet phldrT="[Text]" custT="1"/>
      <dgm:spPr/>
      <dgm:t>
        <a:bodyPr/>
        <a:lstStyle/>
        <a:p>
          <a:r>
            <a:rPr lang="en-GB" sz="3200" b="1" dirty="0"/>
            <a:t>Secondary specialised care</a:t>
          </a:r>
        </a:p>
      </dgm:t>
    </dgm:pt>
    <dgm:pt modelId="{205CB3F6-CBED-4041-AD85-13AF682DA059}" type="parTrans" cxnId="{E158A03E-48A6-1048-B539-67EA8267D4BA}">
      <dgm:prSet/>
      <dgm:spPr/>
      <dgm:t>
        <a:bodyPr/>
        <a:lstStyle/>
        <a:p>
          <a:endParaRPr lang="en-GB"/>
        </a:p>
      </dgm:t>
    </dgm:pt>
    <dgm:pt modelId="{0AFCF383-390B-0745-BFDE-1E2422F2DB34}" type="sibTrans" cxnId="{E158A03E-48A6-1048-B539-67EA8267D4BA}">
      <dgm:prSet/>
      <dgm:spPr/>
      <dgm:t>
        <a:bodyPr/>
        <a:lstStyle/>
        <a:p>
          <a:endParaRPr lang="en-GB"/>
        </a:p>
      </dgm:t>
    </dgm:pt>
    <dgm:pt modelId="{5B064C8C-90B5-694B-89C4-0730602C467E}" type="pres">
      <dgm:prSet presAssocID="{2AC1A911-DEC5-F440-BF60-9C9000BF94E6}" presName="Name0" presStyleCnt="0">
        <dgm:presLayoutVars>
          <dgm:dir/>
          <dgm:animLvl val="lvl"/>
          <dgm:resizeHandles val="exact"/>
        </dgm:presLayoutVars>
      </dgm:prSet>
      <dgm:spPr/>
    </dgm:pt>
    <dgm:pt modelId="{0F70782F-A30D-3240-AA7B-0322A41FD448}" type="pres">
      <dgm:prSet presAssocID="{22C0B509-FB81-D54B-82B0-B894C28EBFC0}" presName="Name8" presStyleCnt="0"/>
      <dgm:spPr/>
    </dgm:pt>
    <dgm:pt modelId="{5AF62F7C-E05E-F643-B9F5-5CE33486AC60}" type="pres">
      <dgm:prSet presAssocID="{22C0B509-FB81-D54B-82B0-B894C28EBFC0}" presName="level" presStyleLbl="node1" presStyleIdx="0" presStyleCnt="3">
        <dgm:presLayoutVars>
          <dgm:chMax val="1"/>
          <dgm:bulletEnabled val="1"/>
        </dgm:presLayoutVars>
      </dgm:prSet>
      <dgm:spPr/>
    </dgm:pt>
    <dgm:pt modelId="{65521052-451F-1043-82A2-EE21A568391A}" type="pres">
      <dgm:prSet presAssocID="{22C0B509-FB81-D54B-82B0-B894C28EBFC0}" presName="levelTx" presStyleLbl="revTx" presStyleIdx="0" presStyleCnt="0">
        <dgm:presLayoutVars>
          <dgm:chMax val="1"/>
          <dgm:bulletEnabled val="1"/>
        </dgm:presLayoutVars>
      </dgm:prSet>
      <dgm:spPr/>
    </dgm:pt>
    <dgm:pt modelId="{A63D4C71-6475-7244-9F82-21CFA770CD74}" type="pres">
      <dgm:prSet presAssocID="{6FD98FA1-A20E-C243-B124-1D019F7DC03E}" presName="Name8" presStyleCnt="0"/>
      <dgm:spPr/>
    </dgm:pt>
    <dgm:pt modelId="{06ECC454-F48B-0C47-92C7-2207A107822C}" type="pres">
      <dgm:prSet presAssocID="{6FD98FA1-A20E-C243-B124-1D019F7DC03E}" presName="level" presStyleLbl="node1" presStyleIdx="1" presStyleCnt="3">
        <dgm:presLayoutVars>
          <dgm:chMax val="1"/>
          <dgm:bulletEnabled val="1"/>
        </dgm:presLayoutVars>
      </dgm:prSet>
      <dgm:spPr/>
    </dgm:pt>
    <dgm:pt modelId="{B326A37C-208F-384A-B644-CCCDA24D6F1B}" type="pres">
      <dgm:prSet presAssocID="{6FD98FA1-A20E-C243-B124-1D019F7DC03E}" presName="levelTx" presStyleLbl="revTx" presStyleIdx="0" presStyleCnt="0">
        <dgm:presLayoutVars>
          <dgm:chMax val="1"/>
          <dgm:bulletEnabled val="1"/>
        </dgm:presLayoutVars>
      </dgm:prSet>
      <dgm:spPr/>
    </dgm:pt>
    <dgm:pt modelId="{82A41084-0D66-0444-8ABD-A8FB28067803}" type="pres">
      <dgm:prSet presAssocID="{124AD05D-D56C-614F-8388-222ABDB29FB2}" presName="Name8" presStyleCnt="0"/>
      <dgm:spPr/>
    </dgm:pt>
    <dgm:pt modelId="{8C09EDD7-1B52-8043-B367-69E419AD17E2}" type="pres">
      <dgm:prSet presAssocID="{124AD05D-D56C-614F-8388-222ABDB29FB2}" presName="level" presStyleLbl="node1" presStyleIdx="2" presStyleCnt="3" custLinFactNeighborX="886" custLinFactNeighborY="5903">
        <dgm:presLayoutVars>
          <dgm:chMax val="1"/>
          <dgm:bulletEnabled val="1"/>
        </dgm:presLayoutVars>
      </dgm:prSet>
      <dgm:spPr/>
    </dgm:pt>
    <dgm:pt modelId="{C5E578BC-CEF2-AF4A-B9BC-EE9C21F783DA}" type="pres">
      <dgm:prSet presAssocID="{124AD05D-D56C-614F-8388-222ABDB29FB2}" presName="levelTx" presStyleLbl="revTx" presStyleIdx="0" presStyleCnt="0">
        <dgm:presLayoutVars>
          <dgm:chMax val="1"/>
          <dgm:bulletEnabled val="1"/>
        </dgm:presLayoutVars>
      </dgm:prSet>
      <dgm:spPr/>
    </dgm:pt>
  </dgm:ptLst>
  <dgm:cxnLst>
    <dgm:cxn modelId="{29A4D40D-0D0C-BA40-AFD8-C7AA5D25A52E}" type="presOf" srcId="{6FD98FA1-A20E-C243-B124-1D019F7DC03E}" destId="{B326A37C-208F-384A-B644-CCCDA24D6F1B}" srcOrd="1" destOrd="0" presId="urn:microsoft.com/office/officeart/2005/8/layout/pyramid3"/>
    <dgm:cxn modelId="{7F864A3E-EABD-874F-ADCF-042A3C5D2F84}" type="presOf" srcId="{22C0B509-FB81-D54B-82B0-B894C28EBFC0}" destId="{65521052-451F-1043-82A2-EE21A568391A}" srcOrd="1" destOrd="0" presId="urn:microsoft.com/office/officeart/2005/8/layout/pyramid3"/>
    <dgm:cxn modelId="{E158A03E-48A6-1048-B539-67EA8267D4BA}" srcId="{2AC1A911-DEC5-F440-BF60-9C9000BF94E6}" destId="{124AD05D-D56C-614F-8388-222ABDB29FB2}" srcOrd="2" destOrd="0" parTransId="{205CB3F6-CBED-4041-AD85-13AF682DA059}" sibTransId="{0AFCF383-390B-0745-BFDE-1E2422F2DB34}"/>
    <dgm:cxn modelId="{AE2C2150-DC3D-4B4D-9A1B-D44C9C2DA77D}" srcId="{2AC1A911-DEC5-F440-BF60-9C9000BF94E6}" destId="{22C0B509-FB81-D54B-82B0-B894C28EBFC0}" srcOrd="0" destOrd="0" parTransId="{859C7CF7-970D-B440-A580-7695BAA8F286}" sibTransId="{54B7671A-2F7A-8447-B827-20169A971759}"/>
    <dgm:cxn modelId="{76295A59-AD08-6142-A9FA-BE50290A3D14}" type="presOf" srcId="{2AC1A911-DEC5-F440-BF60-9C9000BF94E6}" destId="{5B064C8C-90B5-694B-89C4-0730602C467E}" srcOrd="0" destOrd="0" presId="urn:microsoft.com/office/officeart/2005/8/layout/pyramid3"/>
    <dgm:cxn modelId="{7EE88A8D-A476-D84E-B524-7088FE23BE22}" type="presOf" srcId="{124AD05D-D56C-614F-8388-222ABDB29FB2}" destId="{C5E578BC-CEF2-AF4A-B9BC-EE9C21F783DA}" srcOrd="1" destOrd="0" presId="urn:microsoft.com/office/officeart/2005/8/layout/pyramid3"/>
    <dgm:cxn modelId="{27E25A93-EDDA-664A-80DB-BB6772553FEC}" type="presOf" srcId="{124AD05D-D56C-614F-8388-222ABDB29FB2}" destId="{8C09EDD7-1B52-8043-B367-69E419AD17E2}" srcOrd="0" destOrd="0" presId="urn:microsoft.com/office/officeart/2005/8/layout/pyramid3"/>
    <dgm:cxn modelId="{45EDBCA4-ED77-B647-8E81-7E707DB1B9AB}" type="presOf" srcId="{22C0B509-FB81-D54B-82B0-B894C28EBFC0}" destId="{5AF62F7C-E05E-F643-B9F5-5CE33486AC60}" srcOrd="0" destOrd="0" presId="urn:microsoft.com/office/officeart/2005/8/layout/pyramid3"/>
    <dgm:cxn modelId="{209FC9D5-F827-D24E-A66A-A5E49DB83A12}" srcId="{2AC1A911-DEC5-F440-BF60-9C9000BF94E6}" destId="{6FD98FA1-A20E-C243-B124-1D019F7DC03E}" srcOrd="1" destOrd="0" parTransId="{B641DA7F-F1E6-5742-B1B8-CAE8FB645295}" sibTransId="{7742717B-7502-CF4B-80F1-7AE8A3FC8A96}"/>
    <dgm:cxn modelId="{6B0D24E2-1B71-F84A-B523-60D6B501B22E}" type="presOf" srcId="{6FD98FA1-A20E-C243-B124-1D019F7DC03E}" destId="{06ECC454-F48B-0C47-92C7-2207A107822C}" srcOrd="0" destOrd="0" presId="urn:microsoft.com/office/officeart/2005/8/layout/pyramid3"/>
    <dgm:cxn modelId="{A3379F0C-D206-0847-ABDC-8E17D9B7ADFC}" type="presParOf" srcId="{5B064C8C-90B5-694B-89C4-0730602C467E}" destId="{0F70782F-A30D-3240-AA7B-0322A41FD448}" srcOrd="0" destOrd="0" presId="urn:microsoft.com/office/officeart/2005/8/layout/pyramid3"/>
    <dgm:cxn modelId="{F461BE59-9030-6B4C-A04A-98EBAD880FE2}" type="presParOf" srcId="{0F70782F-A30D-3240-AA7B-0322A41FD448}" destId="{5AF62F7C-E05E-F643-B9F5-5CE33486AC60}" srcOrd="0" destOrd="0" presId="urn:microsoft.com/office/officeart/2005/8/layout/pyramid3"/>
    <dgm:cxn modelId="{8309D9DC-F566-9043-80EC-E7B65BF257F1}" type="presParOf" srcId="{0F70782F-A30D-3240-AA7B-0322A41FD448}" destId="{65521052-451F-1043-82A2-EE21A568391A}" srcOrd="1" destOrd="0" presId="urn:microsoft.com/office/officeart/2005/8/layout/pyramid3"/>
    <dgm:cxn modelId="{173BD65D-2853-8244-A17E-DBD1C2830B83}" type="presParOf" srcId="{5B064C8C-90B5-694B-89C4-0730602C467E}" destId="{A63D4C71-6475-7244-9F82-21CFA770CD74}" srcOrd="1" destOrd="0" presId="urn:microsoft.com/office/officeart/2005/8/layout/pyramid3"/>
    <dgm:cxn modelId="{154A267B-E96B-8E4A-832D-24B6827E7D93}" type="presParOf" srcId="{A63D4C71-6475-7244-9F82-21CFA770CD74}" destId="{06ECC454-F48B-0C47-92C7-2207A107822C}" srcOrd="0" destOrd="0" presId="urn:microsoft.com/office/officeart/2005/8/layout/pyramid3"/>
    <dgm:cxn modelId="{E31E6EA0-DBF5-944A-84E5-39F30A908B03}" type="presParOf" srcId="{A63D4C71-6475-7244-9F82-21CFA770CD74}" destId="{B326A37C-208F-384A-B644-CCCDA24D6F1B}" srcOrd="1" destOrd="0" presId="urn:microsoft.com/office/officeart/2005/8/layout/pyramid3"/>
    <dgm:cxn modelId="{41D22EED-2A13-434E-86E0-0F33540C5923}" type="presParOf" srcId="{5B064C8C-90B5-694B-89C4-0730602C467E}" destId="{82A41084-0D66-0444-8ABD-A8FB28067803}" srcOrd="2" destOrd="0" presId="urn:microsoft.com/office/officeart/2005/8/layout/pyramid3"/>
    <dgm:cxn modelId="{1508E0AD-7F3E-4E4B-83F4-821DFC75D5E8}" type="presParOf" srcId="{82A41084-0D66-0444-8ABD-A8FB28067803}" destId="{8C09EDD7-1B52-8043-B367-69E419AD17E2}" srcOrd="0" destOrd="0" presId="urn:microsoft.com/office/officeart/2005/8/layout/pyramid3"/>
    <dgm:cxn modelId="{DB749342-7889-B049-B5D9-FBE01F2F8FEF}" type="presParOf" srcId="{82A41084-0D66-0444-8ABD-A8FB28067803}" destId="{C5E578BC-CEF2-AF4A-B9BC-EE9C21F783DA}"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5BDF9E4E-5A0B-2846-97EE-C106F3C41045}" type="doc">
      <dgm:prSet loTypeId="urn:microsoft.com/office/officeart/2005/8/layout/bProcess3" loCatId="" qsTypeId="urn:microsoft.com/office/officeart/2005/8/quickstyle/simple1" qsCatId="simple" csTypeId="urn:microsoft.com/office/officeart/2005/8/colors/accent1_2" csCatId="accent1" phldr="1"/>
      <dgm:spPr/>
      <dgm:t>
        <a:bodyPr/>
        <a:lstStyle/>
        <a:p>
          <a:endParaRPr lang="en-GB"/>
        </a:p>
      </dgm:t>
    </dgm:pt>
    <dgm:pt modelId="{FE115627-8560-0D44-9B89-F435F8E91E10}">
      <dgm:prSet phldrT="[Text]" custT="1"/>
      <dgm:spPr/>
      <dgm:t>
        <a:bodyPr/>
        <a:lstStyle/>
        <a:p>
          <a:r>
            <a:rPr lang="en-GB" sz="2000" b="1" dirty="0"/>
            <a:t>Patient presents</a:t>
          </a:r>
        </a:p>
      </dgm:t>
    </dgm:pt>
    <dgm:pt modelId="{03C62A89-F9FC-EA41-A624-234CF493FEE3}" type="parTrans" cxnId="{6F78CBFD-156B-1849-993B-38E64CCC1827}">
      <dgm:prSet/>
      <dgm:spPr/>
      <dgm:t>
        <a:bodyPr/>
        <a:lstStyle/>
        <a:p>
          <a:endParaRPr lang="en-GB" sz="2000"/>
        </a:p>
      </dgm:t>
    </dgm:pt>
    <dgm:pt modelId="{4ECEFC7F-ADAD-2044-B2A4-D9058060A915}" type="sibTrans" cxnId="{6F78CBFD-156B-1849-993B-38E64CCC1827}">
      <dgm:prSet custT="1"/>
      <dgm:spPr/>
      <dgm:t>
        <a:bodyPr/>
        <a:lstStyle/>
        <a:p>
          <a:endParaRPr lang="en-GB" sz="600"/>
        </a:p>
      </dgm:t>
    </dgm:pt>
    <dgm:pt modelId="{12661187-2724-F746-82D0-A3E28625A036}">
      <dgm:prSet phldrT="[Text]" custT="1"/>
      <dgm:spPr/>
      <dgm:t>
        <a:bodyPr/>
        <a:lstStyle/>
        <a:p>
          <a:r>
            <a:rPr lang="en-GB" sz="1800" dirty="0"/>
            <a:t>Symptoms</a:t>
          </a:r>
        </a:p>
      </dgm:t>
    </dgm:pt>
    <dgm:pt modelId="{0482A711-E561-7C4E-8DA3-F1500C389F7D}" type="parTrans" cxnId="{9E8E0ADF-E0A6-8645-A660-C6AF748588C6}">
      <dgm:prSet/>
      <dgm:spPr/>
      <dgm:t>
        <a:bodyPr/>
        <a:lstStyle/>
        <a:p>
          <a:endParaRPr lang="en-GB" sz="2000"/>
        </a:p>
      </dgm:t>
    </dgm:pt>
    <dgm:pt modelId="{CEA95435-C9BB-8F44-AAAF-4FDDB7327951}" type="sibTrans" cxnId="{9E8E0ADF-E0A6-8645-A660-C6AF748588C6}">
      <dgm:prSet/>
      <dgm:spPr/>
      <dgm:t>
        <a:bodyPr/>
        <a:lstStyle/>
        <a:p>
          <a:endParaRPr lang="en-GB" sz="2000"/>
        </a:p>
      </dgm:t>
    </dgm:pt>
    <dgm:pt modelId="{F843C9F6-3C49-5846-9757-028FA981A0AE}">
      <dgm:prSet phldrT="[Text]" custT="1"/>
      <dgm:spPr/>
      <dgm:t>
        <a:bodyPr/>
        <a:lstStyle/>
        <a:p>
          <a:r>
            <a:rPr lang="en-GB" sz="2000" b="1" dirty="0"/>
            <a:t>Formulate differential diagnosis</a:t>
          </a:r>
        </a:p>
      </dgm:t>
    </dgm:pt>
    <dgm:pt modelId="{7051F148-032D-434B-9EC7-B75B99653B1B}" type="parTrans" cxnId="{3E56B440-B0C8-7E4E-B718-470C29F1EE40}">
      <dgm:prSet/>
      <dgm:spPr/>
      <dgm:t>
        <a:bodyPr/>
        <a:lstStyle/>
        <a:p>
          <a:endParaRPr lang="en-GB" sz="2000"/>
        </a:p>
      </dgm:t>
    </dgm:pt>
    <dgm:pt modelId="{2199442E-FA70-6543-979A-2912A90BCA45}" type="sibTrans" cxnId="{3E56B440-B0C8-7E4E-B718-470C29F1EE40}">
      <dgm:prSet custT="1"/>
      <dgm:spPr/>
      <dgm:t>
        <a:bodyPr/>
        <a:lstStyle/>
        <a:p>
          <a:endParaRPr lang="en-GB" sz="600"/>
        </a:p>
      </dgm:t>
    </dgm:pt>
    <dgm:pt modelId="{F967F88D-3A58-414D-A5B5-4F047AE23692}">
      <dgm:prSet phldrT="[Text]" custT="1"/>
      <dgm:spPr/>
      <dgm:t>
        <a:bodyPr/>
        <a:lstStyle/>
        <a:p>
          <a:r>
            <a:rPr lang="en-GB" sz="1800" dirty="0"/>
            <a:t>History</a:t>
          </a:r>
        </a:p>
      </dgm:t>
    </dgm:pt>
    <dgm:pt modelId="{4D7012CE-AA79-624B-87EE-62D2891CFF90}" type="parTrans" cxnId="{983A1C64-DDD2-C44B-A073-C9D794E396E8}">
      <dgm:prSet/>
      <dgm:spPr/>
      <dgm:t>
        <a:bodyPr/>
        <a:lstStyle/>
        <a:p>
          <a:endParaRPr lang="en-GB" sz="2000"/>
        </a:p>
      </dgm:t>
    </dgm:pt>
    <dgm:pt modelId="{1C5F14BE-B5BF-734E-9353-503F0CFA5EE8}" type="sibTrans" cxnId="{983A1C64-DDD2-C44B-A073-C9D794E396E8}">
      <dgm:prSet/>
      <dgm:spPr/>
      <dgm:t>
        <a:bodyPr/>
        <a:lstStyle/>
        <a:p>
          <a:endParaRPr lang="en-GB" sz="2000"/>
        </a:p>
      </dgm:t>
    </dgm:pt>
    <dgm:pt modelId="{9B906617-D663-5641-9FD5-D9A21E5F2054}">
      <dgm:prSet phldrT="[Text]" custT="1"/>
      <dgm:spPr/>
      <dgm:t>
        <a:bodyPr/>
        <a:lstStyle/>
        <a:p>
          <a:r>
            <a:rPr lang="en-GB" sz="2000" b="1" dirty="0"/>
            <a:t>Working diagnosis and initial management plan</a:t>
          </a:r>
        </a:p>
      </dgm:t>
    </dgm:pt>
    <dgm:pt modelId="{7409933F-5D9E-B344-8EFB-1D7D8CBF5560}" type="parTrans" cxnId="{0C79672B-CCB1-0F43-B0EC-8BA3453723AA}">
      <dgm:prSet/>
      <dgm:spPr/>
      <dgm:t>
        <a:bodyPr/>
        <a:lstStyle/>
        <a:p>
          <a:endParaRPr lang="en-GB" sz="2000"/>
        </a:p>
      </dgm:t>
    </dgm:pt>
    <dgm:pt modelId="{79C6487D-39F8-564A-BAE1-27A7F27122BE}" type="sibTrans" cxnId="{0C79672B-CCB1-0F43-B0EC-8BA3453723AA}">
      <dgm:prSet custT="1"/>
      <dgm:spPr/>
      <dgm:t>
        <a:bodyPr/>
        <a:lstStyle/>
        <a:p>
          <a:endParaRPr lang="en-GB" sz="600"/>
        </a:p>
      </dgm:t>
    </dgm:pt>
    <dgm:pt modelId="{5B3FEEAC-E75E-2D44-AF59-99532F3C1438}">
      <dgm:prSet phldrT="[Text]" custT="1"/>
      <dgm:spPr/>
      <dgm:t>
        <a:bodyPr/>
        <a:lstStyle/>
        <a:p>
          <a:endParaRPr lang="en-GB" sz="1600" dirty="0"/>
        </a:p>
      </dgm:t>
    </dgm:pt>
    <dgm:pt modelId="{C9265150-886C-BB47-B924-DCCBCD623C47}" type="parTrans" cxnId="{66505910-2EA3-D547-97BE-BE44B0610A01}">
      <dgm:prSet/>
      <dgm:spPr/>
      <dgm:t>
        <a:bodyPr/>
        <a:lstStyle/>
        <a:p>
          <a:endParaRPr lang="en-GB" sz="2000"/>
        </a:p>
      </dgm:t>
    </dgm:pt>
    <dgm:pt modelId="{4E905C0B-F4C8-7442-AA63-695FCC7DC6FC}" type="sibTrans" cxnId="{66505910-2EA3-D547-97BE-BE44B0610A01}">
      <dgm:prSet/>
      <dgm:spPr/>
      <dgm:t>
        <a:bodyPr/>
        <a:lstStyle/>
        <a:p>
          <a:endParaRPr lang="en-GB" sz="2000"/>
        </a:p>
      </dgm:t>
    </dgm:pt>
    <dgm:pt modelId="{1152DC5F-FC49-AC48-9401-0C518911418B}">
      <dgm:prSet phldrT="[Text]" custT="1"/>
      <dgm:spPr/>
      <dgm:t>
        <a:bodyPr/>
        <a:lstStyle/>
        <a:p>
          <a:r>
            <a:rPr lang="en-GB" sz="1800" dirty="0"/>
            <a:t>Concerns</a:t>
          </a:r>
        </a:p>
      </dgm:t>
    </dgm:pt>
    <dgm:pt modelId="{28DD16D2-3181-FB47-B2C0-2E7E8DCA71A9}" type="parTrans" cxnId="{A45E05B4-E4F3-6949-8956-90EF4DF3547E}">
      <dgm:prSet/>
      <dgm:spPr/>
      <dgm:t>
        <a:bodyPr/>
        <a:lstStyle/>
        <a:p>
          <a:endParaRPr lang="en-GB" sz="2000"/>
        </a:p>
      </dgm:t>
    </dgm:pt>
    <dgm:pt modelId="{C67A1662-BDCA-974D-BF77-49373056BE71}" type="sibTrans" cxnId="{A45E05B4-E4F3-6949-8956-90EF4DF3547E}">
      <dgm:prSet/>
      <dgm:spPr/>
      <dgm:t>
        <a:bodyPr/>
        <a:lstStyle/>
        <a:p>
          <a:endParaRPr lang="en-GB" sz="2000"/>
        </a:p>
      </dgm:t>
    </dgm:pt>
    <dgm:pt modelId="{90018D6B-8095-2843-ADBE-1C096AA1DC9D}">
      <dgm:prSet phldrT="[Text]" custT="1"/>
      <dgm:spPr/>
      <dgm:t>
        <a:bodyPr/>
        <a:lstStyle/>
        <a:p>
          <a:r>
            <a:rPr lang="en-GB" sz="1800" dirty="0"/>
            <a:t>Risk factors</a:t>
          </a:r>
        </a:p>
      </dgm:t>
    </dgm:pt>
    <dgm:pt modelId="{F3600181-5E92-CA49-B9C5-70FBC0FF0F3C}" type="parTrans" cxnId="{E0C5B3FE-AC83-EA4D-8ABC-278E8CA6DEB4}">
      <dgm:prSet/>
      <dgm:spPr/>
      <dgm:t>
        <a:bodyPr/>
        <a:lstStyle/>
        <a:p>
          <a:endParaRPr lang="en-GB" sz="2000"/>
        </a:p>
      </dgm:t>
    </dgm:pt>
    <dgm:pt modelId="{A1942665-074B-7349-9464-6133451294B3}" type="sibTrans" cxnId="{E0C5B3FE-AC83-EA4D-8ABC-278E8CA6DEB4}">
      <dgm:prSet/>
      <dgm:spPr/>
      <dgm:t>
        <a:bodyPr/>
        <a:lstStyle/>
        <a:p>
          <a:endParaRPr lang="en-GB" sz="2000"/>
        </a:p>
      </dgm:t>
    </dgm:pt>
    <dgm:pt modelId="{C6F5CBB1-AFC5-F742-ABFF-8B3FAB7B8140}">
      <dgm:prSet phldrT="[Text]" custT="1"/>
      <dgm:spPr/>
      <dgm:t>
        <a:bodyPr/>
        <a:lstStyle/>
        <a:p>
          <a:r>
            <a:rPr lang="en-GB" sz="1800" dirty="0"/>
            <a:t>Examination</a:t>
          </a:r>
        </a:p>
      </dgm:t>
    </dgm:pt>
    <dgm:pt modelId="{75E0565C-FC43-B94B-AC0B-1A7674B52888}" type="parTrans" cxnId="{3CAF2130-36E3-B24C-AB0F-E588E56D5255}">
      <dgm:prSet/>
      <dgm:spPr/>
      <dgm:t>
        <a:bodyPr/>
        <a:lstStyle/>
        <a:p>
          <a:endParaRPr lang="en-GB" sz="2000"/>
        </a:p>
      </dgm:t>
    </dgm:pt>
    <dgm:pt modelId="{148A4F63-ED16-6C4B-A88D-30B0097805D4}" type="sibTrans" cxnId="{3CAF2130-36E3-B24C-AB0F-E588E56D5255}">
      <dgm:prSet/>
      <dgm:spPr/>
      <dgm:t>
        <a:bodyPr/>
        <a:lstStyle/>
        <a:p>
          <a:endParaRPr lang="en-GB" sz="2000"/>
        </a:p>
      </dgm:t>
    </dgm:pt>
    <dgm:pt modelId="{DA53CD7C-7F61-124E-8E7D-4D778DFDD785}">
      <dgm:prSet phldrT="[Text]" custT="1"/>
      <dgm:spPr/>
      <dgm:t>
        <a:bodyPr/>
        <a:lstStyle/>
        <a:p>
          <a:r>
            <a:rPr lang="en-GB" sz="1800" dirty="0"/>
            <a:t>Investigations</a:t>
          </a:r>
        </a:p>
      </dgm:t>
    </dgm:pt>
    <dgm:pt modelId="{9F0EEE71-A668-DB46-B301-FF3E98E2A493}" type="parTrans" cxnId="{B61AB992-F6B4-0442-AFEC-124F5C28C6F4}">
      <dgm:prSet/>
      <dgm:spPr/>
      <dgm:t>
        <a:bodyPr/>
        <a:lstStyle/>
        <a:p>
          <a:endParaRPr lang="en-GB" sz="2000"/>
        </a:p>
      </dgm:t>
    </dgm:pt>
    <dgm:pt modelId="{AE06A312-3E39-CB4E-A3A6-3BD27CA0A285}" type="sibTrans" cxnId="{B61AB992-F6B4-0442-AFEC-124F5C28C6F4}">
      <dgm:prSet/>
      <dgm:spPr/>
      <dgm:t>
        <a:bodyPr/>
        <a:lstStyle/>
        <a:p>
          <a:endParaRPr lang="en-GB" sz="2000"/>
        </a:p>
      </dgm:t>
    </dgm:pt>
    <dgm:pt modelId="{92E05686-C560-B34A-8FC2-68063A7623D2}">
      <dgm:prSet phldrT="[Text]" custT="1"/>
      <dgm:spPr/>
      <dgm:t>
        <a:bodyPr/>
        <a:lstStyle/>
        <a:p>
          <a:endParaRPr lang="en-GB" sz="1600" dirty="0"/>
        </a:p>
      </dgm:t>
    </dgm:pt>
    <dgm:pt modelId="{761030E6-D41C-954E-860C-A2C946EF6122}" type="parTrans" cxnId="{D6ABADBC-FD3D-8245-9F5F-07468B6E6950}">
      <dgm:prSet/>
      <dgm:spPr/>
      <dgm:t>
        <a:bodyPr/>
        <a:lstStyle/>
        <a:p>
          <a:endParaRPr lang="en-GB" sz="2000"/>
        </a:p>
      </dgm:t>
    </dgm:pt>
    <dgm:pt modelId="{0E24A70D-F205-0446-81A1-104EB88FFCB3}" type="sibTrans" cxnId="{D6ABADBC-FD3D-8245-9F5F-07468B6E6950}">
      <dgm:prSet/>
      <dgm:spPr/>
      <dgm:t>
        <a:bodyPr/>
        <a:lstStyle/>
        <a:p>
          <a:endParaRPr lang="en-GB" sz="2000"/>
        </a:p>
      </dgm:t>
    </dgm:pt>
    <dgm:pt modelId="{AA147A33-F2D3-3D4E-98C5-319758251E5D}">
      <dgm:prSet phldrT="[Text]" custT="1"/>
      <dgm:spPr/>
      <dgm:t>
        <a:bodyPr/>
        <a:lstStyle/>
        <a:p>
          <a:endParaRPr lang="en-GB" sz="1600" dirty="0"/>
        </a:p>
      </dgm:t>
    </dgm:pt>
    <dgm:pt modelId="{72DE1AC2-3239-E048-9DDC-C5C4ED3F7C78}" type="parTrans" cxnId="{38CED139-DDF0-A341-8B00-41D825457FFB}">
      <dgm:prSet/>
      <dgm:spPr/>
      <dgm:t>
        <a:bodyPr/>
        <a:lstStyle/>
        <a:p>
          <a:endParaRPr lang="en-GB" sz="2000"/>
        </a:p>
      </dgm:t>
    </dgm:pt>
    <dgm:pt modelId="{1F1D97C4-B58F-B142-94A3-D42E16E4C0F3}" type="sibTrans" cxnId="{38CED139-DDF0-A341-8B00-41D825457FFB}">
      <dgm:prSet/>
      <dgm:spPr/>
      <dgm:t>
        <a:bodyPr/>
        <a:lstStyle/>
        <a:p>
          <a:endParaRPr lang="en-GB" sz="2000"/>
        </a:p>
      </dgm:t>
    </dgm:pt>
    <dgm:pt modelId="{894F934F-EA0C-7741-A360-07286C142E92}">
      <dgm:prSet phldrT="[Text]" custT="1"/>
      <dgm:spPr/>
      <dgm:t>
        <a:bodyPr/>
        <a:lstStyle/>
        <a:p>
          <a:r>
            <a:rPr lang="en-GB" sz="2000" dirty="0"/>
            <a:t>Review and modify plan</a:t>
          </a:r>
        </a:p>
      </dgm:t>
    </dgm:pt>
    <dgm:pt modelId="{989F62F1-1816-6742-813D-52583B51B2D0}" type="parTrans" cxnId="{B9EFC2A5-8E63-2241-ABC7-BEAFB0E61A76}">
      <dgm:prSet/>
      <dgm:spPr/>
      <dgm:t>
        <a:bodyPr/>
        <a:lstStyle/>
        <a:p>
          <a:endParaRPr lang="en-GB" sz="2000"/>
        </a:p>
      </dgm:t>
    </dgm:pt>
    <dgm:pt modelId="{D8DE7F34-58DD-0D45-9206-39E93783777D}" type="sibTrans" cxnId="{B9EFC2A5-8E63-2241-ABC7-BEAFB0E61A76}">
      <dgm:prSet/>
      <dgm:spPr/>
      <dgm:t>
        <a:bodyPr/>
        <a:lstStyle/>
        <a:p>
          <a:endParaRPr lang="en-GB" sz="2000"/>
        </a:p>
      </dgm:t>
    </dgm:pt>
    <dgm:pt modelId="{C33F440A-F1A4-FF44-AD7A-F6DD327CEA43}">
      <dgm:prSet custT="1"/>
      <dgm:spPr/>
      <dgm:t>
        <a:bodyPr/>
        <a:lstStyle/>
        <a:p>
          <a:r>
            <a:rPr lang="en-GB" sz="1800" dirty="0"/>
            <a:t>Further investigation</a:t>
          </a:r>
        </a:p>
      </dgm:t>
    </dgm:pt>
    <dgm:pt modelId="{57C20F47-030D-3C47-B977-812138DA9189}" type="parTrans" cxnId="{70136D2E-BFDB-854B-A48B-4198EF7451C0}">
      <dgm:prSet/>
      <dgm:spPr/>
      <dgm:t>
        <a:bodyPr/>
        <a:lstStyle/>
        <a:p>
          <a:endParaRPr lang="en-GB" sz="2000"/>
        </a:p>
      </dgm:t>
    </dgm:pt>
    <dgm:pt modelId="{686E8547-C35D-9B44-9371-59F447B97E9F}" type="sibTrans" cxnId="{70136D2E-BFDB-854B-A48B-4198EF7451C0}">
      <dgm:prSet/>
      <dgm:spPr/>
      <dgm:t>
        <a:bodyPr/>
        <a:lstStyle/>
        <a:p>
          <a:endParaRPr lang="en-GB" sz="2000"/>
        </a:p>
      </dgm:t>
    </dgm:pt>
    <dgm:pt modelId="{D569F0DE-CE79-3F43-A95E-D9A4914E1346}">
      <dgm:prSet custT="1"/>
      <dgm:spPr/>
      <dgm:t>
        <a:bodyPr/>
        <a:lstStyle/>
        <a:p>
          <a:r>
            <a:rPr lang="en-GB" sz="1800" dirty="0"/>
            <a:t>Medical or other treatment</a:t>
          </a:r>
        </a:p>
      </dgm:t>
    </dgm:pt>
    <dgm:pt modelId="{4F2502D7-DD84-2041-88F0-83C2F1BAB09B}" type="parTrans" cxnId="{E5DBE1B6-A7EB-6C49-9393-CEB4AB31B92E}">
      <dgm:prSet/>
      <dgm:spPr/>
      <dgm:t>
        <a:bodyPr/>
        <a:lstStyle/>
        <a:p>
          <a:endParaRPr lang="en-GB" sz="2000"/>
        </a:p>
      </dgm:t>
    </dgm:pt>
    <dgm:pt modelId="{9424F8C4-9E3D-914E-9D65-AB90843F10C7}" type="sibTrans" cxnId="{E5DBE1B6-A7EB-6C49-9393-CEB4AB31B92E}">
      <dgm:prSet/>
      <dgm:spPr/>
      <dgm:t>
        <a:bodyPr/>
        <a:lstStyle/>
        <a:p>
          <a:endParaRPr lang="en-GB" sz="2000"/>
        </a:p>
      </dgm:t>
    </dgm:pt>
    <dgm:pt modelId="{19AE2C9A-BE43-E140-B574-9675316EB4E2}">
      <dgm:prSet custT="1"/>
      <dgm:spPr/>
      <dgm:t>
        <a:bodyPr/>
        <a:lstStyle/>
        <a:p>
          <a:r>
            <a:rPr lang="en-GB" sz="1800" dirty="0"/>
            <a:t>Wait and watch</a:t>
          </a:r>
        </a:p>
        <a:p>
          <a:endParaRPr lang="en-GB" sz="1600" dirty="0"/>
        </a:p>
      </dgm:t>
    </dgm:pt>
    <dgm:pt modelId="{82084E61-5647-6B4B-82CD-0055067FA3D0}" type="parTrans" cxnId="{0905EF08-864D-964B-AF3D-5F716102DCAF}">
      <dgm:prSet/>
      <dgm:spPr/>
      <dgm:t>
        <a:bodyPr/>
        <a:lstStyle/>
        <a:p>
          <a:endParaRPr lang="en-GB" sz="2000"/>
        </a:p>
      </dgm:t>
    </dgm:pt>
    <dgm:pt modelId="{E1B7A693-4C18-DD4D-BCCF-85AEB87950D1}" type="sibTrans" cxnId="{0905EF08-864D-964B-AF3D-5F716102DCAF}">
      <dgm:prSet/>
      <dgm:spPr/>
      <dgm:t>
        <a:bodyPr/>
        <a:lstStyle/>
        <a:p>
          <a:endParaRPr lang="en-GB" sz="2000"/>
        </a:p>
      </dgm:t>
    </dgm:pt>
    <dgm:pt modelId="{220DC438-9F3B-8346-9CB3-E5E31EECE0DF}">
      <dgm:prSet phldrT="[Text]" custT="1"/>
      <dgm:spPr/>
      <dgm:t>
        <a:bodyPr/>
        <a:lstStyle/>
        <a:p>
          <a:endParaRPr lang="en-GB" sz="1800" dirty="0"/>
        </a:p>
      </dgm:t>
    </dgm:pt>
    <dgm:pt modelId="{703271AF-9441-0C42-A308-DE9C5AA2C189}" type="parTrans" cxnId="{2E9E4037-FBC4-FE49-92F6-AD83B921A79F}">
      <dgm:prSet/>
      <dgm:spPr/>
      <dgm:t>
        <a:bodyPr/>
        <a:lstStyle/>
        <a:p>
          <a:endParaRPr lang="en-GB"/>
        </a:p>
      </dgm:t>
    </dgm:pt>
    <dgm:pt modelId="{D973276E-2CC8-3740-8262-551462369F7E}" type="sibTrans" cxnId="{2E9E4037-FBC4-FE49-92F6-AD83B921A79F}">
      <dgm:prSet/>
      <dgm:spPr/>
      <dgm:t>
        <a:bodyPr/>
        <a:lstStyle/>
        <a:p>
          <a:endParaRPr lang="en-GB"/>
        </a:p>
      </dgm:t>
    </dgm:pt>
    <dgm:pt modelId="{2800EA5D-865B-8E4C-91DC-86176C8E78E2}" type="pres">
      <dgm:prSet presAssocID="{5BDF9E4E-5A0B-2846-97EE-C106F3C41045}" presName="Name0" presStyleCnt="0">
        <dgm:presLayoutVars>
          <dgm:dir/>
          <dgm:resizeHandles val="exact"/>
        </dgm:presLayoutVars>
      </dgm:prSet>
      <dgm:spPr/>
    </dgm:pt>
    <dgm:pt modelId="{68B3535E-2B3D-A144-B6F4-B294C4CA678A}" type="pres">
      <dgm:prSet presAssocID="{FE115627-8560-0D44-9B89-F435F8E91E10}" presName="node" presStyleLbl="node1" presStyleIdx="0" presStyleCnt="4">
        <dgm:presLayoutVars>
          <dgm:bulletEnabled val="1"/>
        </dgm:presLayoutVars>
      </dgm:prSet>
      <dgm:spPr/>
    </dgm:pt>
    <dgm:pt modelId="{22406A93-5B43-1B43-9E5C-AE25F84DB8EF}" type="pres">
      <dgm:prSet presAssocID="{4ECEFC7F-ADAD-2044-B2A4-D9058060A915}" presName="sibTrans" presStyleLbl="sibTrans1D1" presStyleIdx="0" presStyleCnt="3"/>
      <dgm:spPr/>
    </dgm:pt>
    <dgm:pt modelId="{B9B865CF-4CC8-934A-82E3-0017F84E091E}" type="pres">
      <dgm:prSet presAssocID="{4ECEFC7F-ADAD-2044-B2A4-D9058060A915}" presName="connectorText" presStyleLbl="sibTrans1D1" presStyleIdx="0" presStyleCnt="3"/>
      <dgm:spPr/>
    </dgm:pt>
    <dgm:pt modelId="{BBC80879-0C41-DE44-90C0-07FDF882FD61}" type="pres">
      <dgm:prSet presAssocID="{F843C9F6-3C49-5846-9757-028FA981A0AE}" presName="node" presStyleLbl="node1" presStyleIdx="1" presStyleCnt="4" custLinFactNeighborY="-262">
        <dgm:presLayoutVars>
          <dgm:bulletEnabled val="1"/>
        </dgm:presLayoutVars>
      </dgm:prSet>
      <dgm:spPr/>
    </dgm:pt>
    <dgm:pt modelId="{C4B8659B-BFF8-4B45-878B-3B2BF2A3D511}" type="pres">
      <dgm:prSet presAssocID="{2199442E-FA70-6543-979A-2912A90BCA45}" presName="sibTrans" presStyleLbl="sibTrans1D1" presStyleIdx="1" presStyleCnt="3"/>
      <dgm:spPr/>
    </dgm:pt>
    <dgm:pt modelId="{AFE45AF1-4B2D-FB48-8D91-1CB788812665}" type="pres">
      <dgm:prSet presAssocID="{2199442E-FA70-6543-979A-2912A90BCA45}" presName="connectorText" presStyleLbl="sibTrans1D1" presStyleIdx="1" presStyleCnt="3"/>
      <dgm:spPr/>
    </dgm:pt>
    <dgm:pt modelId="{F946A287-96E9-FC4B-956B-187F5E174DF7}" type="pres">
      <dgm:prSet presAssocID="{9B906617-D663-5641-9FD5-D9A21E5F2054}" presName="node" presStyleLbl="node1" presStyleIdx="2" presStyleCnt="4">
        <dgm:presLayoutVars>
          <dgm:bulletEnabled val="1"/>
        </dgm:presLayoutVars>
      </dgm:prSet>
      <dgm:spPr/>
    </dgm:pt>
    <dgm:pt modelId="{2DAC8491-7BE1-CE49-BBA0-C90E17D4B004}" type="pres">
      <dgm:prSet presAssocID="{79C6487D-39F8-564A-BAE1-27A7F27122BE}" presName="sibTrans" presStyleLbl="sibTrans1D1" presStyleIdx="2" presStyleCnt="3"/>
      <dgm:spPr/>
    </dgm:pt>
    <dgm:pt modelId="{40777539-C275-DA47-9BBE-CC0D0E22FE70}" type="pres">
      <dgm:prSet presAssocID="{79C6487D-39F8-564A-BAE1-27A7F27122BE}" presName="connectorText" presStyleLbl="sibTrans1D1" presStyleIdx="2" presStyleCnt="3"/>
      <dgm:spPr/>
    </dgm:pt>
    <dgm:pt modelId="{3C78AE58-EA03-6540-841B-B875AFB2C6B5}" type="pres">
      <dgm:prSet presAssocID="{894F934F-EA0C-7741-A360-07286C142E92}" presName="node" presStyleLbl="node1" presStyleIdx="3" presStyleCnt="4">
        <dgm:presLayoutVars>
          <dgm:bulletEnabled val="1"/>
        </dgm:presLayoutVars>
      </dgm:prSet>
      <dgm:spPr/>
    </dgm:pt>
  </dgm:ptLst>
  <dgm:cxnLst>
    <dgm:cxn modelId="{0905EF08-864D-964B-AF3D-5F716102DCAF}" srcId="{9B906617-D663-5641-9FD5-D9A21E5F2054}" destId="{19AE2C9A-BE43-E140-B574-9675316EB4E2}" srcOrd="2" destOrd="0" parTransId="{82084E61-5647-6B4B-82CD-0055067FA3D0}" sibTransId="{E1B7A693-4C18-DD4D-BCCF-85AEB87950D1}"/>
    <dgm:cxn modelId="{1826860A-4104-374D-816D-101D1E885081}" type="presOf" srcId="{1152DC5F-FC49-AC48-9401-0C518911418B}" destId="{68B3535E-2B3D-A144-B6F4-B294C4CA678A}" srcOrd="0" destOrd="3" presId="urn:microsoft.com/office/officeart/2005/8/layout/bProcess3"/>
    <dgm:cxn modelId="{66505910-2EA3-D547-97BE-BE44B0610A01}" srcId="{894F934F-EA0C-7741-A360-07286C142E92}" destId="{5B3FEEAC-E75E-2D44-AF59-99532F3C1438}" srcOrd="0" destOrd="0" parTransId="{C9265150-886C-BB47-B924-DCCBCD623C47}" sibTransId="{4E905C0B-F4C8-7442-AA63-695FCC7DC6FC}"/>
    <dgm:cxn modelId="{2DCE941B-32DB-3C40-B23F-636A549EED07}" type="presOf" srcId="{2199442E-FA70-6543-979A-2912A90BCA45}" destId="{AFE45AF1-4B2D-FB48-8D91-1CB788812665}" srcOrd="1" destOrd="0" presId="urn:microsoft.com/office/officeart/2005/8/layout/bProcess3"/>
    <dgm:cxn modelId="{7191A31D-5388-924D-A9C4-C1123CDADD7D}" type="presOf" srcId="{894F934F-EA0C-7741-A360-07286C142E92}" destId="{3C78AE58-EA03-6540-841B-B875AFB2C6B5}" srcOrd="0" destOrd="0" presId="urn:microsoft.com/office/officeart/2005/8/layout/bProcess3"/>
    <dgm:cxn modelId="{841ACF22-7DE0-5746-9D78-1A744A3BDB14}" type="presOf" srcId="{12661187-2724-F746-82D0-A3E28625A036}" destId="{68B3535E-2B3D-A144-B6F4-B294C4CA678A}" srcOrd="0" destOrd="2" presId="urn:microsoft.com/office/officeart/2005/8/layout/bProcess3"/>
    <dgm:cxn modelId="{0C79672B-CCB1-0F43-B0EC-8BA3453723AA}" srcId="{5BDF9E4E-5A0B-2846-97EE-C106F3C41045}" destId="{9B906617-D663-5641-9FD5-D9A21E5F2054}" srcOrd="2" destOrd="0" parTransId="{7409933F-5D9E-B344-8EFB-1D7D8CBF5560}" sibTransId="{79C6487D-39F8-564A-BAE1-27A7F27122BE}"/>
    <dgm:cxn modelId="{9F6CC62B-3917-D945-82FC-00F2462676BA}" type="presOf" srcId="{220DC438-9F3B-8346-9CB3-E5E31EECE0DF}" destId="{68B3535E-2B3D-A144-B6F4-B294C4CA678A}" srcOrd="0" destOrd="1" presId="urn:microsoft.com/office/officeart/2005/8/layout/bProcess3"/>
    <dgm:cxn modelId="{0DE76E2C-AED5-F544-9263-61157797BD72}" type="presOf" srcId="{4ECEFC7F-ADAD-2044-B2A4-D9058060A915}" destId="{B9B865CF-4CC8-934A-82E3-0017F84E091E}" srcOrd="1" destOrd="0" presId="urn:microsoft.com/office/officeart/2005/8/layout/bProcess3"/>
    <dgm:cxn modelId="{70136D2E-BFDB-854B-A48B-4198EF7451C0}" srcId="{9B906617-D663-5641-9FD5-D9A21E5F2054}" destId="{C33F440A-F1A4-FF44-AD7A-F6DD327CEA43}" srcOrd="0" destOrd="0" parTransId="{57C20F47-030D-3C47-B977-812138DA9189}" sibTransId="{686E8547-C35D-9B44-9371-59F447B97E9F}"/>
    <dgm:cxn modelId="{17BB722F-84EB-7A44-91F2-328B5EA9AC4A}" type="presOf" srcId="{C6F5CBB1-AFC5-F742-ABFF-8B3FAB7B8140}" destId="{BBC80879-0C41-DE44-90C0-07FDF882FD61}" srcOrd="0" destOrd="2" presId="urn:microsoft.com/office/officeart/2005/8/layout/bProcess3"/>
    <dgm:cxn modelId="{3CAF2130-36E3-B24C-AB0F-E588E56D5255}" srcId="{F843C9F6-3C49-5846-9757-028FA981A0AE}" destId="{C6F5CBB1-AFC5-F742-ABFF-8B3FAB7B8140}" srcOrd="1" destOrd="0" parTransId="{75E0565C-FC43-B94B-AC0B-1A7674B52888}" sibTransId="{148A4F63-ED16-6C4B-A88D-30B0097805D4}"/>
    <dgm:cxn modelId="{00E4A535-ABE1-EC4B-839D-4738FA55DA90}" type="presOf" srcId="{5BDF9E4E-5A0B-2846-97EE-C106F3C41045}" destId="{2800EA5D-865B-8E4C-91DC-86176C8E78E2}" srcOrd="0" destOrd="0" presId="urn:microsoft.com/office/officeart/2005/8/layout/bProcess3"/>
    <dgm:cxn modelId="{2E9E4037-FBC4-FE49-92F6-AD83B921A79F}" srcId="{FE115627-8560-0D44-9B89-F435F8E91E10}" destId="{220DC438-9F3B-8346-9CB3-E5E31EECE0DF}" srcOrd="0" destOrd="0" parTransId="{703271AF-9441-0C42-A308-DE9C5AA2C189}" sibTransId="{D973276E-2CC8-3740-8262-551462369F7E}"/>
    <dgm:cxn modelId="{38CED139-DDF0-A341-8B00-41D825457FFB}" srcId="{894F934F-EA0C-7741-A360-07286C142E92}" destId="{AA147A33-F2D3-3D4E-98C5-319758251E5D}" srcOrd="2" destOrd="0" parTransId="{72DE1AC2-3239-E048-9DDC-C5C4ED3F7C78}" sibTransId="{1F1D97C4-B58F-B142-94A3-D42E16E4C0F3}"/>
    <dgm:cxn modelId="{24713D40-4747-754B-91D3-1365441169C6}" type="presOf" srcId="{F843C9F6-3C49-5846-9757-028FA981A0AE}" destId="{BBC80879-0C41-DE44-90C0-07FDF882FD61}" srcOrd="0" destOrd="0" presId="urn:microsoft.com/office/officeart/2005/8/layout/bProcess3"/>
    <dgm:cxn modelId="{3E56B440-B0C8-7E4E-B718-470C29F1EE40}" srcId="{5BDF9E4E-5A0B-2846-97EE-C106F3C41045}" destId="{F843C9F6-3C49-5846-9757-028FA981A0AE}" srcOrd="1" destOrd="0" parTransId="{7051F148-032D-434B-9EC7-B75B99653B1B}" sibTransId="{2199442E-FA70-6543-979A-2912A90BCA45}"/>
    <dgm:cxn modelId="{C4C66E43-8EBC-A24C-990B-929F232A3459}" type="presOf" srcId="{AA147A33-F2D3-3D4E-98C5-319758251E5D}" destId="{3C78AE58-EA03-6540-841B-B875AFB2C6B5}" srcOrd="0" destOrd="3" presId="urn:microsoft.com/office/officeart/2005/8/layout/bProcess3"/>
    <dgm:cxn modelId="{B7558550-6C17-674C-939C-8BE65D83C6AF}" type="presOf" srcId="{79C6487D-39F8-564A-BAE1-27A7F27122BE}" destId="{40777539-C275-DA47-9BBE-CC0D0E22FE70}" srcOrd="1" destOrd="0" presId="urn:microsoft.com/office/officeart/2005/8/layout/bProcess3"/>
    <dgm:cxn modelId="{983A1C64-DDD2-C44B-A073-C9D794E396E8}" srcId="{F843C9F6-3C49-5846-9757-028FA981A0AE}" destId="{F967F88D-3A58-414D-A5B5-4F047AE23692}" srcOrd="0" destOrd="0" parTransId="{4D7012CE-AA79-624B-87EE-62D2891CFF90}" sibTransId="{1C5F14BE-B5BF-734E-9353-503F0CFA5EE8}"/>
    <dgm:cxn modelId="{A1260F6F-468A-0F4A-803D-FDEAE6936110}" type="presOf" srcId="{D569F0DE-CE79-3F43-A95E-D9A4914E1346}" destId="{F946A287-96E9-FC4B-956B-187F5E174DF7}" srcOrd="0" destOrd="2" presId="urn:microsoft.com/office/officeart/2005/8/layout/bProcess3"/>
    <dgm:cxn modelId="{47288278-6E82-F44A-B599-4FD211D6C9C8}" type="presOf" srcId="{F967F88D-3A58-414D-A5B5-4F047AE23692}" destId="{BBC80879-0C41-DE44-90C0-07FDF882FD61}" srcOrd="0" destOrd="1" presId="urn:microsoft.com/office/officeart/2005/8/layout/bProcess3"/>
    <dgm:cxn modelId="{C0C06E80-BB0B-954A-B387-E664192DFF5B}" type="presOf" srcId="{DA53CD7C-7F61-124E-8E7D-4D778DFDD785}" destId="{BBC80879-0C41-DE44-90C0-07FDF882FD61}" srcOrd="0" destOrd="3" presId="urn:microsoft.com/office/officeart/2005/8/layout/bProcess3"/>
    <dgm:cxn modelId="{B61AB992-F6B4-0442-AFEC-124F5C28C6F4}" srcId="{F843C9F6-3C49-5846-9757-028FA981A0AE}" destId="{DA53CD7C-7F61-124E-8E7D-4D778DFDD785}" srcOrd="2" destOrd="0" parTransId="{9F0EEE71-A668-DB46-B301-FF3E98E2A493}" sibTransId="{AE06A312-3E39-CB4E-A3A6-3BD27CA0A285}"/>
    <dgm:cxn modelId="{F761E096-69F6-9144-904A-91C7FABA01B8}" type="presOf" srcId="{19AE2C9A-BE43-E140-B574-9675316EB4E2}" destId="{F946A287-96E9-FC4B-956B-187F5E174DF7}" srcOrd="0" destOrd="3" presId="urn:microsoft.com/office/officeart/2005/8/layout/bProcess3"/>
    <dgm:cxn modelId="{83817B9A-0CA5-C147-90F9-7EB9F7CFBF4F}" type="presOf" srcId="{5B3FEEAC-E75E-2D44-AF59-99532F3C1438}" destId="{3C78AE58-EA03-6540-841B-B875AFB2C6B5}" srcOrd="0" destOrd="1" presId="urn:microsoft.com/office/officeart/2005/8/layout/bProcess3"/>
    <dgm:cxn modelId="{B9EFC2A5-8E63-2241-ABC7-BEAFB0E61A76}" srcId="{5BDF9E4E-5A0B-2846-97EE-C106F3C41045}" destId="{894F934F-EA0C-7741-A360-07286C142E92}" srcOrd="3" destOrd="0" parTransId="{989F62F1-1816-6742-813D-52583B51B2D0}" sibTransId="{D8DE7F34-58DD-0D45-9206-39E93783777D}"/>
    <dgm:cxn modelId="{69F94EA8-E863-B042-A9D7-F31A758FF3B6}" type="presOf" srcId="{FE115627-8560-0D44-9B89-F435F8E91E10}" destId="{68B3535E-2B3D-A144-B6F4-B294C4CA678A}" srcOrd="0" destOrd="0" presId="urn:microsoft.com/office/officeart/2005/8/layout/bProcess3"/>
    <dgm:cxn modelId="{A45E05B4-E4F3-6949-8956-90EF4DF3547E}" srcId="{FE115627-8560-0D44-9B89-F435F8E91E10}" destId="{1152DC5F-FC49-AC48-9401-0C518911418B}" srcOrd="2" destOrd="0" parTransId="{28DD16D2-3181-FB47-B2C0-2E7E8DCA71A9}" sibTransId="{C67A1662-BDCA-974D-BF77-49373056BE71}"/>
    <dgm:cxn modelId="{E5DBE1B6-A7EB-6C49-9393-CEB4AB31B92E}" srcId="{9B906617-D663-5641-9FD5-D9A21E5F2054}" destId="{D569F0DE-CE79-3F43-A95E-D9A4914E1346}" srcOrd="1" destOrd="0" parTransId="{4F2502D7-DD84-2041-88F0-83C2F1BAB09B}" sibTransId="{9424F8C4-9E3D-914E-9D65-AB90843F10C7}"/>
    <dgm:cxn modelId="{D6ABADBC-FD3D-8245-9F5F-07468B6E6950}" srcId="{894F934F-EA0C-7741-A360-07286C142E92}" destId="{92E05686-C560-B34A-8FC2-68063A7623D2}" srcOrd="1" destOrd="0" parTransId="{761030E6-D41C-954E-860C-A2C946EF6122}" sibTransId="{0E24A70D-F205-0446-81A1-104EB88FFCB3}"/>
    <dgm:cxn modelId="{022737C6-A213-2A43-86CE-E03806FB1495}" type="presOf" srcId="{C33F440A-F1A4-FF44-AD7A-F6DD327CEA43}" destId="{F946A287-96E9-FC4B-956B-187F5E174DF7}" srcOrd="0" destOrd="1" presId="urn:microsoft.com/office/officeart/2005/8/layout/bProcess3"/>
    <dgm:cxn modelId="{E9A862CD-3712-BB4C-80A8-6A2BC9EA2602}" type="presOf" srcId="{79C6487D-39F8-564A-BAE1-27A7F27122BE}" destId="{2DAC8491-7BE1-CE49-BBA0-C90E17D4B004}" srcOrd="0" destOrd="0" presId="urn:microsoft.com/office/officeart/2005/8/layout/bProcess3"/>
    <dgm:cxn modelId="{F9CE15D3-2A1D-9449-944A-04C9174A2B14}" type="presOf" srcId="{2199442E-FA70-6543-979A-2912A90BCA45}" destId="{C4B8659B-BFF8-4B45-878B-3B2BF2A3D511}" srcOrd="0" destOrd="0" presId="urn:microsoft.com/office/officeart/2005/8/layout/bProcess3"/>
    <dgm:cxn modelId="{7D1C2ED4-47A1-FC4B-8B5E-FB9411B0B3A9}" type="presOf" srcId="{90018D6B-8095-2843-ADBE-1C096AA1DC9D}" destId="{68B3535E-2B3D-A144-B6F4-B294C4CA678A}" srcOrd="0" destOrd="4" presId="urn:microsoft.com/office/officeart/2005/8/layout/bProcess3"/>
    <dgm:cxn modelId="{FE87CADC-7AF8-D149-AC47-998F0BE8BD0A}" type="presOf" srcId="{9B906617-D663-5641-9FD5-D9A21E5F2054}" destId="{F946A287-96E9-FC4B-956B-187F5E174DF7}" srcOrd="0" destOrd="0" presId="urn:microsoft.com/office/officeart/2005/8/layout/bProcess3"/>
    <dgm:cxn modelId="{9E8E0ADF-E0A6-8645-A660-C6AF748588C6}" srcId="{FE115627-8560-0D44-9B89-F435F8E91E10}" destId="{12661187-2724-F746-82D0-A3E28625A036}" srcOrd="1" destOrd="0" parTransId="{0482A711-E561-7C4E-8DA3-F1500C389F7D}" sibTransId="{CEA95435-C9BB-8F44-AAAF-4FDDB7327951}"/>
    <dgm:cxn modelId="{0193ABE9-2D30-7B41-A4BD-5E4416A609EF}" type="presOf" srcId="{4ECEFC7F-ADAD-2044-B2A4-D9058060A915}" destId="{22406A93-5B43-1B43-9E5C-AE25F84DB8EF}" srcOrd="0" destOrd="0" presId="urn:microsoft.com/office/officeart/2005/8/layout/bProcess3"/>
    <dgm:cxn modelId="{6F78CBFD-156B-1849-993B-38E64CCC1827}" srcId="{5BDF9E4E-5A0B-2846-97EE-C106F3C41045}" destId="{FE115627-8560-0D44-9B89-F435F8E91E10}" srcOrd="0" destOrd="0" parTransId="{03C62A89-F9FC-EA41-A624-234CF493FEE3}" sibTransId="{4ECEFC7F-ADAD-2044-B2A4-D9058060A915}"/>
    <dgm:cxn modelId="{8992ADFE-725A-3044-ABF7-ED2F8BFDDEB7}" type="presOf" srcId="{92E05686-C560-B34A-8FC2-68063A7623D2}" destId="{3C78AE58-EA03-6540-841B-B875AFB2C6B5}" srcOrd="0" destOrd="2" presId="urn:microsoft.com/office/officeart/2005/8/layout/bProcess3"/>
    <dgm:cxn modelId="{E0C5B3FE-AC83-EA4D-8ABC-278E8CA6DEB4}" srcId="{FE115627-8560-0D44-9B89-F435F8E91E10}" destId="{90018D6B-8095-2843-ADBE-1C096AA1DC9D}" srcOrd="3" destOrd="0" parTransId="{F3600181-5E92-CA49-B9C5-70FBC0FF0F3C}" sibTransId="{A1942665-074B-7349-9464-6133451294B3}"/>
    <dgm:cxn modelId="{3F77C624-7BB8-7643-B8FA-C1DF56CC79E9}" type="presParOf" srcId="{2800EA5D-865B-8E4C-91DC-86176C8E78E2}" destId="{68B3535E-2B3D-A144-B6F4-B294C4CA678A}" srcOrd="0" destOrd="0" presId="urn:microsoft.com/office/officeart/2005/8/layout/bProcess3"/>
    <dgm:cxn modelId="{06F5818A-20B0-E946-8FF8-DCC333458859}" type="presParOf" srcId="{2800EA5D-865B-8E4C-91DC-86176C8E78E2}" destId="{22406A93-5B43-1B43-9E5C-AE25F84DB8EF}" srcOrd="1" destOrd="0" presId="urn:microsoft.com/office/officeart/2005/8/layout/bProcess3"/>
    <dgm:cxn modelId="{054F8F02-3886-BD49-811F-7C480F64032F}" type="presParOf" srcId="{22406A93-5B43-1B43-9E5C-AE25F84DB8EF}" destId="{B9B865CF-4CC8-934A-82E3-0017F84E091E}" srcOrd="0" destOrd="0" presId="urn:microsoft.com/office/officeart/2005/8/layout/bProcess3"/>
    <dgm:cxn modelId="{A45526D9-3A1C-A040-A314-31B0D3584A25}" type="presParOf" srcId="{2800EA5D-865B-8E4C-91DC-86176C8E78E2}" destId="{BBC80879-0C41-DE44-90C0-07FDF882FD61}" srcOrd="2" destOrd="0" presId="urn:microsoft.com/office/officeart/2005/8/layout/bProcess3"/>
    <dgm:cxn modelId="{D5E4966D-945C-0F4F-9500-4AC04225202F}" type="presParOf" srcId="{2800EA5D-865B-8E4C-91DC-86176C8E78E2}" destId="{C4B8659B-BFF8-4B45-878B-3B2BF2A3D511}" srcOrd="3" destOrd="0" presId="urn:microsoft.com/office/officeart/2005/8/layout/bProcess3"/>
    <dgm:cxn modelId="{B3C60BBA-AA4C-BA42-9074-C45F2D0A0430}" type="presParOf" srcId="{C4B8659B-BFF8-4B45-878B-3B2BF2A3D511}" destId="{AFE45AF1-4B2D-FB48-8D91-1CB788812665}" srcOrd="0" destOrd="0" presId="urn:microsoft.com/office/officeart/2005/8/layout/bProcess3"/>
    <dgm:cxn modelId="{8E42ED41-6F31-1640-AB22-01EB26B3DD03}" type="presParOf" srcId="{2800EA5D-865B-8E4C-91DC-86176C8E78E2}" destId="{F946A287-96E9-FC4B-956B-187F5E174DF7}" srcOrd="4" destOrd="0" presId="urn:microsoft.com/office/officeart/2005/8/layout/bProcess3"/>
    <dgm:cxn modelId="{78ECC997-8DBE-4345-A91F-2EBD9A325281}" type="presParOf" srcId="{2800EA5D-865B-8E4C-91DC-86176C8E78E2}" destId="{2DAC8491-7BE1-CE49-BBA0-C90E17D4B004}" srcOrd="5" destOrd="0" presId="urn:microsoft.com/office/officeart/2005/8/layout/bProcess3"/>
    <dgm:cxn modelId="{6139E431-80B8-7348-9DCB-3B77936F8E9D}" type="presParOf" srcId="{2DAC8491-7BE1-CE49-BBA0-C90E17D4B004}" destId="{40777539-C275-DA47-9BBE-CC0D0E22FE70}" srcOrd="0" destOrd="0" presId="urn:microsoft.com/office/officeart/2005/8/layout/bProcess3"/>
    <dgm:cxn modelId="{B7666102-3104-B341-A2B8-12F5352D4A89}" type="presParOf" srcId="{2800EA5D-865B-8E4C-91DC-86176C8E78E2}" destId="{3C78AE58-EA03-6540-841B-B875AFB2C6B5}" srcOrd="6"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91A6FA5-5220-1542-823D-1FC4E322EAC3}" type="doc">
      <dgm:prSet loTypeId="urn:microsoft.com/office/officeart/2005/8/layout/cycle1" loCatId="" qsTypeId="urn:microsoft.com/office/officeart/2005/8/quickstyle/simple1" qsCatId="simple" csTypeId="urn:microsoft.com/office/officeart/2005/8/colors/accent1_2" csCatId="accent1" phldr="1"/>
      <dgm:spPr/>
      <dgm:t>
        <a:bodyPr/>
        <a:lstStyle/>
        <a:p>
          <a:endParaRPr lang="en-GB"/>
        </a:p>
      </dgm:t>
    </dgm:pt>
    <dgm:pt modelId="{46914E4B-D861-4F43-8FA2-3482B3E12983}">
      <dgm:prSet phldrT="[Text]"/>
      <dgm:spPr/>
      <dgm:t>
        <a:bodyPr/>
        <a:lstStyle/>
        <a:p>
          <a:r>
            <a:rPr lang="en-GB" dirty="0"/>
            <a:t> </a:t>
          </a:r>
        </a:p>
      </dgm:t>
    </dgm:pt>
    <dgm:pt modelId="{E929936A-ED43-6D42-9AEB-8C591D31DF12}" type="parTrans" cxnId="{842F6A66-FD87-644E-881D-C3A185E132B9}">
      <dgm:prSet/>
      <dgm:spPr/>
      <dgm:t>
        <a:bodyPr/>
        <a:lstStyle/>
        <a:p>
          <a:endParaRPr lang="en-GB"/>
        </a:p>
      </dgm:t>
    </dgm:pt>
    <dgm:pt modelId="{C7D1AFE0-2606-3D4C-A903-7A08A338B33B}" type="sibTrans" cxnId="{842F6A66-FD87-644E-881D-C3A185E132B9}">
      <dgm:prSet/>
      <dgm:spPr/>
      <dgm:t>
        <a:bodyPr/>
        <a:lstStyle/>
        <a:p>
          <a:endParaRPr lang="en-GB"/>
        </a:p>
      </dgm:t>
    </dgm:pt>
    <dgm:pt modelId="{62651259-BE34-0B47-9808-85054D5BF682}">
      <dgm:prSet phldrT="[Text]"/>
      <dgm:spPr/>
      <dgm:t>
        <a:bodyPr/>
        <a:lstStyle/>
        <a:p>
          <a:r>
            <a:rPr lang="en-GB" dirty="0"/>
            <a:t> </a:t>
          </a:r>
        </a:p>
      </dgm:t>
    </dgm:pt>
    <dgm:pt modelId="{B6D38CB4-3841-194A-8972-CA6977286A1C}" type="parTrans" cxnId="{E6C2BFF2-8C67-7340-A474-18AB2B48965F}">
      <dgm:prSet/>
      <dgm:spPr/>
      <dgm:t>
        <a:bodyPr/>
        <a:lstStyle/>
        <a:p>
          <a:endParaRPr lang="en-GB"/>
        </a:p>
      </dgm:t>
    </dgm:pt>
    <dgm:pt modelId="{08F643CA-8332-0E4F-B138-91E00A1FC2F5}" type="sibTrans" cxnId="{E6C2BFF2-8C67-7340-A474-18AB2B48965F}">
      <dgm:prSet/>
      <dgm:spPr/>
      <dgm:t>
        <a:bodyPr/>
        <a:lstStyle/>
        <a:p>
          <a:endParaRPr lang="en-GB"/>
        </a:p>
      </dgm:t>
    </dgm:pt>
    <dgm:pt modelId="{A2AB8950-6625-F742-ADAC-253849C195EB}">
      <dgm:prSet phldrT="[Text]"/>
      <dgm:spPr/>
      <dgm:t>
        <a:bodyPr/>
        <a:lstStyle/>
        <a:p>
          <a:r>
            <a:rPr lang="en-GB" dirty="0"/>
            <a:t> </a:t>
          </a:r>
        </a:p>
      </dgm:t>
    </dgm:pt>
    <dgm:pt modelId="{5BDB62A3-9F33-7946-9036-6E2A6BD7B45D}" type="parTrans" cxnId="{55FED709-BF7C-204F-89DF-4BB2EFFBB205}">
      <dgm:prSet/>
      <dgm:spPr/>
      <dgm:t>
        <a:bodyPr/>
        <a:lstStyle/>
        <a:p>
          <a:endParaRPr lang="en-GB"/>
        </a:p>
      </dgm:t>
    </dgm:pt>
    <dgm:pt modelId="{B6DAEECD-192C-474B-B510-B28D6DEEC02E}" type="sibTrans" cxnId="{55FED709-BF7C-204F-89DF-4BB2EFFBB205}">
      <dgm:prSet/>
      <dgm:spPr/>
      <dgm:t>
        <a:bodyPr/>
        <a:lstStyle/>
        <a:p>
          <a:endParaRPr lang="en-GB"/>
        </a:p>
      </dgm:t>
    </dgm:pt>
    <dgm:pt modelId="{37142438-D3C3-794E-9D4B-DE65CD6FB100}">
      <dgm:prSet phldrT="[Text]"/>
      <dgm:spPr/>
      <dgm:t>
        <a:bodyPr/>
        <a:lstStyle/>
        <a:p>
          <a:r>
            <a:rPr lang="en-GB" dirty="0"/>
            <a:t> </a:t>
          </a:r>
        </a:p>
      </dgm:t>
    </dgm:pt>
    <dgm:pt modelId="{16EE8949-AD51-B543-91F2-DA7445EF15BA}" type="parTrans" cxnId="{7F886166-1713-A541-A138-72042F9C839E}">
      <dgm:prSet/>
      <dgm:spPr/>
      <dgm:t>
        <a:bodyPr/>
        <a:lstStyle/>
        <a:p>
          <a:endParaRPr lang="en-GB"/>
        </a:p>
      </dgm:t>
    </dgm:pt>
    <dgm:pt modelId="{67383CE9-78A1-B14F-A4DA-D955B024230F}" type="sibTrans" cxnId="{7F886166-1713-A541-A138-72042F9C839E}">
      <dgm:prSet/>
      <dgm:spPr/>
      <dgm:t>
        <a:bodyPr/>
        <a:lstStyle/>
        <a:p>
          <a:endParaRPr lang="en-GB"/>
        </a:p>
      </dgm:t>
    </dgm:pt>
    <dgm:pt modelId="{DFE21F2A-0C0D-E245-8502-94993E417F16}">
      <dgm:prSet phldrT="[Text]"/>
      <dgm:spPr/>
      <dgm:t>
        <a:bodyPr/>
        <a:lstStyle/>
        <a:p>
          <a:r>
            <a:rPr lang="en-GB" dirty="0"/>
            <a:t> </a:t>
          </a:r>
        </a:p>
      </dgm:t>
    </dgm:pt>
    <dgm:pt modelId="{AB2DE670-E76D-AA42-8E95-441F929B5628}" type="parTrans" cxnId="{3DB1EAB7-6CEA-4248-9B9C-37D77AFF5ECE}">
      <dgm:prSet/>
      <dgm:spPr/>
      <dgm:t>
        <a:bodyPr/>
        <a:lstStyle/>
        <a:p>
          <a:endParaRPr lang="en-GB"/>
        </a:p>
      </dgm:t>
    </dgm:pt>
    <dgm:pt modelId="{4B037DA0-FAA6-8440-A46D-941BAC3130A6}" type="sibTrans" cxnId="{3DB1EAB7-6CEA-4248-9B9C-37D77AFF5ECE}">
      <dgm:prSet/>
      <dgm:spPr/>
      <dgm:t>
        <a:bodyPr/>
        <a:lstStyle/>
        <a:p>
          <a:endParaRPr lang="en-GB"/>
        </a:p>
      </dgm:t>
    </dgm:pt>
    <dgm:pt modelId="{983FB4D1-CAE4-C44B-8AD1-6067943870C1}" type="pres">
      <dgm:prSet presAssocID="{891A6FA5-5220-1542-823D-1FC4E322EAC3}" presName="cycle" presStyleCnt="0">
        <dgm:presLayoutVars>
          <dgm:dir/>
          <dgm:resizeHandles val="exact"/>
        </dgm:presLayoutVars>
      </dgm:prSet>
      <dgm:spPr/>
    </dgm:pt>
    <dgm:pt modelId="{98D09A88-9022-4847-9404-B4998ADDFF4A}" type="pres">
      <dgm:prSet presAssocID="{46914E4B-D861-4F43-8FA2-3482B3E12983}" presName="dummy" presStyleCnt="0"/>
      <dgm:spPr/>
    </dgm:pt>
    <dgm:pt modelId="{E29CB0FD-717E-2543-9025-906382D49B54}" type="pres">
      <dgm:prSet presAssocID="{46914E4B-D861-4F43-8FA2-3482B3E12983}" presName="node" presStyleLbl="revTx" presStyleIdx="0" presStyleCnt="5">
        <dgm:presLayoutVars>
          <dgm:bulletEnabled val="1"/>
        </dgm:presLayoutVars>
      </dgm:prSet>
      <dgm:spPr/>
    </dgm:pt>
    <dgm:pt modelId="{1FC263DC-7A7B-A244-A19E-5C0563A2D50C}" type="pres">
      <dgm:prSet presAssocID="{C7D1AFE0-2606-3D4C-A903-7A08A338B33B}" presName="sibTrans" presStyleLbl="node1" presStyleIdx="0" presStyleCnt="5"/>
      <dgm:spPr/>
    </dgm:pt>
    <dgm:pt modelId="{D0F6EA40-0B3A-2445-B60D-1CC97B3FCDBE}" type="pres">
      <dgm:prSet presAssocID="{62651259-BE34-0B47-9808-85054D5BF682}" presName="dummy" presStyleCnt="0"/>
      <dgm:spPr/>
    </dgm:pt>
    <dgm:pt modelId="{F533C137-FD0B-E24E-9DB9-A8A7DF35D418}" type="pres">
      <dgm:prSet presAssocID="{62651259-BE34-0B47-9808-85054D5BF682}" presName="node" presStyleLbl="revTx" presStyleIdx="1" presStyleCnt="5">
        <dgm:presLayoutVars>
          <dgm:bulletEnabled val="1"/>
        </dgm:presLayoutVars>
      </dgm:prSet>
      <dgm:spPr/>
    </dgm:pt>
    <dgm:pt modelId="{79DD906A-3F80-4040-96EB-08317AAD330D}" type="pres">
      <dgm:prSet presAssocID="{08F643CA-8332-0E4F-B138-91E00A1FC2F5}" presName="sibTrans" presStyleLbl="node1" presStyleIdx="1" presStyleCnt="5"/>
      <dgm:spPr/>
    </dgm:pt>
    <dgm:pt modelId="{B7526A83-59E5-D24B-85EB-589034AB166B}" type="pres">
      <dgm:prSet presAssocID="{A2AB8950-6625-F742-ADAC-253849C195EB}" presName="dummy" presStyleCnt="0"/>
      <dgm:spPr/>
    </dgm:pt>
    <dgm:pt modelId="{637B2E45-3EBE-D946-B3DF-2F49F6133157}" type="pres">
      <dgm:prSet presAssocID="{A2AB8950-6625-F742-ADAC-253849C195EB}" presName="node" presStyleLbl="revTx" presStyleIdx="2" presStyleCnt="5">
        <dgm:presLayoutVars>
          <dgm:bulletEnabled val="1"/>
        </dgm:presLayoutVars>
      </dgm:prSet>
      <dgm:spPr/>
    </dgm:pt>
    <dgm:pt modelId="{264E2507-5498-5849-BAC8-96EE319A17B9}" type="pres">
      <dgm:prSet presAssocID="{B6DAEECD-192C-474B-B510-B28D6DEEC02E}" presName="sibTrans" presStyleLbl="node1" presStyleIdx="2" presStyleCnt="5"/>
      <dgm:spPr/>
    </dgm:pt>
    <dgm:pt modelId="{42C64D70-383A-1843-9CFE-49EC48C17EFB}" type="pres">
      <dgm:prSet presAssocID="{37142438-D3C3-794E-9D4B-DE65CD6FB100}" presName="dummy" presStyleCnt="0"/>
      <dgm:spPr/>
    </dgm:pt>
    <dgm:pt modelId="{54C81EE4-4CA0-5944-BECC-E175AB3B1DDB}" type="pres">
      <dgm:prSet presAssocID="{37142438-D3C3-794E-9D4B-DE65CD6FB100}" presName="node" presStyleLbl="revTx" presStyleIdx="3" presStyleCnt="5">
        <dgm:presLayoutVars>
          <dgm:bulletEnabled val="1"/>
        </dgm:presLayoutVars>
      </dgm:prSet>
      <dgm:spPr/>
    </dgm:pt>
    <dgm:pt modelId="{26BB9C94-68D8-494F-97A8-251E2C882121}" type="pres">
      <dgm:prSet presAssocID="{67383CE9-78A1-B14F-A4DA-D955B024230F}" presName="sibTrans" presStyleLbl="node1" presStyleIdx="3" presStyleCnt="5"/>
      <dgm:spPr/>
    </dgm:pt>
    <dgm:pt modelId="{C6ABD36A-991B-084D-81AD-EDD91830FB7D}" type="pres">
      <dgm:prSet presAssocID="{DFE21F2A-0C0D-E245-8502-94993E417F16}" presName="dummy" presStyleCnt="0"/>
      <dgm:spPr/>
    </dgm:pt>
    <dgm:pt modelId="{DD9FBCEA-E5EA-AE4B-8690-6666F3929571}" type="pres">
      <dgm:prSet presAssocID="{DFE21F2A-0C0D-E245-8502-94993E417F16}" presName="node" presStyleLbl="revTx" presStyleIdx="4" presStyleCnt="5">
        <dgm:presLayoutVars>
          <dgm:bulletEnabled val="1"/>
        </dgm:presLayoutVars>
      </dgm:prSet>
      <dgm:spPr/>
    </dgm:pt>
    <dgm:pt modelId="{8B2C2B20-3BA4-FB48-92A0-66DA7AA6C558}" type="pres">
      <dgm:prSet presAssocID="{4B037DA0-FAA6-8440-A46D-941BAC3130A6}" presName="sibTrans" presStyleLbl="node1" presStyleIdx="4" presStyleCnt="5"/>
      <dgm:spPr/>
    </dgm:pt>
  </dgm:ptLst>
  <dgm:cxnLst>
    <dgm:cxn modelId="{55FED709-BF7C-204F-89DF-4BB2EFFBB205}" srcId="{891A6FA5-5220-1542-823D-1FC4E322EAC3}" destId="{A2AB8950-6625-F742-ADAC-253849C195EB}" srcOrd="2" destOrd="0" parTransId="{5BDB62A3-9F33-7946-9036-6E2A6BD7B45D}" sibTransId="{B6DAEECD-192C-474B-B510-B28D6DEEC02E}"/>
    <dgm:cxn modelId="{0B0EEB18-74BD-4443-98D7-B7790A929924}" type="presOf" srcId="{37142438-D3C3-794E-9D4B-DE65CD6FB100}" destId="{54C81EE4-4CA0-5944-BECC-E175AB3B1DDB}" srcOrd="0" destOrd="0" presId="urn:microsoft.com/office/officeart/2005/8/layout/cycle1"/>
    <dgm:cxn modelId="{BEA37A19-9FF1-C147-A1BC-F582BC2F27F6}" type="presOf" srcId="{DFE21F2A-0C0D-E245-8502-94993E417F16}" destId="{DD9FBCEA-E5EA-AE4B-8690-6666F3929571}" srcOrd="0" destOrd="0" presId="urn:microsoft.com/office/officeart/2005/8/layout/cycle1"/>
    <dgm:cxn modelId="{E26A2950-5F77-194D-AF6D-687B60278125}" type="presOf" srcId="{4B037DA0-FAA6-8440-A46D-941BAC3130A6}" destId="{8B2C2B20-3BA4-FB48-92A0-66DA7AA6C558}" srcOrd="0" destOrd="0" presId="urn:microsoft.com/office/officeart/2005/8/layout/cycle1"/>
    <dgm:cxn modelId="{D898C857-6EFE-634C-A776-63FAC756967B}" type="presOf" srcId="{62651259-BE34-0B47-9808-85054D5BF682}" destId="{F533C137-FD0B-E24E-9DB9-A8A7DF35D418}" srcOrd="0" destOrd="0" presId="urn:microsoft.com/office/officeart/2005/8/layout/cycle1"/>
    <dgm:cxn modelId="{7F886166-1713-A541-A138-72042F9C839E}" srcId="{891A6FA5-5220-1542-823D-1FC4E322EAC3}" destId="{37142438-D3C3-794E-9D4B-DE65CD6FB100}" srcOrd="3" destOrd="0" parTransId="{16EE8949-AD51-B543-91F2-DA7445EF15BA}" sibTransId="{67383CE9-78A1-B14F-A4DA-D955B024230F}"/>
    <dgm:cxn modelId="{842F6A66-FD87-644E-881D-C3A185E132B9}" srcId="{891A6FA5-5220-1542-823D-1FC4E322EAC3}" destId="{46914E4B-D861-4F43-8FA2-3482B3E12983}" srcOrd="0" destOrd="0" parTransId="{E929936A-ED43-6D42-9AEB-8C591D31DF12}" sibTransId="{C7D1AFE0-2606-3D4C-A903-7A08A338B33B}"/>
    <dgm:cxn modelId="{2B8E466E-9C85-5848-BBE2-11808522AC16}" type="presOf" srcId="{67383CE9-78A1-B14F-A4DA-D955B024230F}" destId="{26BB9C94-68D8-494F-97A8-251E2C882121}" srcOrd="0" destOrd="0" presId="urn:microsoft.com/office/officeart/2005/8/layout/cycle1"/>
    <dgm:cxn modelId="{04307F9D-7034-5049-81CB-00947A75BABB}" type="presOf" srcId="{46914E4B-D861-4F43-8FA2-3482B3E12983}" destId="{E29CB0FD-717E-2543-9025-906382D49B54}" srcOrd="0" destOrd="0" presId="urn:microsoft.com/office/officeart/2005/8/layout/cycle1"/>
    <dgm:cxn modelId="{DDBE25A6-7E11-464C-AEDC-0B343F65A2A9}" type="presOf" srcId="{C7D1AFE0-2606-3D4C-A903-7A08A338B33B}" destId="{1FC263DC-7A7B-A244-A19E-5C0563A2D50C}" srcOrd="0" destOrd="0" presId="urn:microsoft.com/office/officeart/2005/8/layout/cycle1"/>
    <dgm:cxn modelId="{3DB1EAB7-6CEA-4248-9B9C-37D77AFF5ECE}" srcId="{891A6FA5-5220-1542-823D-1FC4E322EAC3}" destId="{DFE21F2A-0C0D-E245-8502-94993E417F16}" srcOrd="4" destOrd="0" parTransId="{AB2DE670-E76D-AA42-8E95-441F929B5628}" sibTransId="{4B037DA0-FAA6-8440-A46D-941BAC3130A6}"/>
    <dgm:cxn modelId="{1C6D68BF-95DF-C944-9930-A4B7F962FE3E}" type="presOf" srcId="{891A6FA5-5220-1542-823D-1FC4E322EAC3}" destId="{983FB4D1-CAE4-C44B-8AD1-6067943870C1}" srcOrd="0" destOrd="0" presId="urn:microsoft.com/office/officeart/2005/8/layout/cycle1"/>
    <dgm:cxn modelId="{834A3DC8-5C1F-964A-8DBB-82EA1213B25C}" type="presOf" srcId="{A2AB8950-6625-F742-ADAC-253849C195EB}" destId="{637B2E45-3EBE-D946-B3DF-2F49F6133157}" srcOrd="0" destOrd="0" presId="urn:microsoft.com/office/officeart/2005/8/layout/cycle1"/>
    <dgm:cxn modelId="{E6C2BFF2-8C67-7340-A474-18AB2B48965F}" srcId="{891A6FA5-5220-1542-823D-1FC4E322EAC3}" destId="{62651259-BE34-0B47-9808-85054D5BF682}" srcOrd="1" destOrd="0" parTransId="{B6D38CB4-3841-194A-8972-CA6977286A1C}" sibTransId="{08F643CA-8332-0E4F-B138-91E00A1FC2F5}"/>
    <dgm:cxn modelId="{20767AFD-468B-8441-9624-AC563B0B0640}" type="presOf" srcId="{08F643CA-8332-0E4F-B138-91E00A1FC2F5}" destId="{79DD906A-3F80-4040-96EB-08317AAD330D}" srcOrd="0" destOrd="0" presId="urn:microsoft.com/office/officeart/2005/8/layout/cycle1"/>
    <dgm:cxn modelId="{CFEE8BFF-7957-7749-A46B-F6A7B6B5E8DF}" type="presOf" srcId="{B6DAEECD-192C-474B-B510-B28D6DEEC02E}" destId="{264E2507-5498-5849-BAC8-96EE319A17B9}" srcOrd="0" destOrd="0" presId="urn:microsoft.com/office/officeart/2005/8/layout/cycle1"/>
    <dgm:cxn modelId="{2D8F7653-8AF3-734B-9CA8-1CC96BA39A13}" type="presParOf" srcId="{983FB4D1-CAE4-C44B-8AD1-6067943870C1}" destId="{98D09A88-9022-4847-9404-B4998ADDFF4A}" srcOrd="0" destOrd="0" presId="urn:microsoft.com/office/officeart/2005/8/layout/cycle1"/>
    <dgm:cxn modelId="{1F17C8B1-8E77-8A42-8205-4AE06B9443E5}" type="presParOf" srcId="{983FB4D1-CAE4-C44B-8AD1-6067943870C1}" destId="{E29CB0FD-717E-2543-9025-906382D49B54}" srcOrd="1" destOrd="0" presId="urn:microsoft.com/office/officeart/2005/8/layout/cycle1"/>
    <dgm:cxn modelId="{759F6082-ACFA-F34D-B4A2-7B94BA10EDC7}" type="presParOf" srcId="{983FB4D1-CAE4-C44B-8AD1-6067943870C1}" destId="{1FC263DC-7A7B-A244-A19E-5C0563A2D50C}" srcOrd="2" destOrd="0" presId="urn:microsoft.com/office/officeart/2005/8/layout/cycle1"/>
    <dgm:cxn modelId="{43D7FB66-A7F9-5943-B1A8-E4D1A8FE7009}" type="presParOf" srcId="{983FB4D1-CAE4-C44B-8AD1-6067943870C1}" destId="{D0F6EA40-0B3A-2445-B60D-1CC97B3FCDBE}" srcOrd="3" destOrd="0" presId="urn:microsoft.com/office/officeart/2005/8/layout/cycle1"/>
    <dgm:cxn modelId="{8CDFB955-512A-0548-AD6D-93DC67CF8C93}" type="presParOf" srcId="{983FB4D1-CAE4-C44B-8AD1-6067943870C1}" destId="{F533C137-FD0B-E24E-9DB9-A8A7DF35D418}" srcOrd="4" destOrd="0" presId="urn:microsoft.com/office/officeart/2005/8/layout/cycle1"/>
    <dgm:cxn modelId="{868BAA04-B191-7347-A69E-24DE2BE89AB9}" type="presParOf" srcId="{983FB4D1-CAE4-C44B-8AD1-6067943870C1}" destId="{79DD906A-3F80-4040-96EB-08317AAD330D}" srcOrd="5" destOrd="0" presId="urn:microsoft.com/office/officeart/2005/8/layout/cycle1"/>
    <dgm:cxn modelId="{218B04E4-F271-DB43-966F-51F61A53B09E}" type="presParOf" srcId="{983FB4D1-CAE4-C44B-8AD1-6067943870C1}" destId="{B7526A83-59E5-D24B-85EB-589034AB166B}" srcOrd="6" destOrd="0" presId="urn:microsoft.com/office/officeart/2005/8/layout/cycle1"/>
    <dgm:cxn modelId="{77E062E9-B42B-764E-B6C8-EA56C1358F83}" type="presParOf" srcId="{983FB4D1-CAE4-C44B-8AD1-6067943870C1}" destId="{637B2E45-3EBE-D946-B3DF-2F49F6133157}" srcOrd="7" destOrd="0" presId="urn:microsoft.com/office/officeart/2005/8/layout/cycle1"/>
    <dgm:cxn modelId="{1D95AF03-46F0-2D48-A47B-4F936CBFE287}" type="presParOf" srcId="{983FB4D1-CAE4-C44B-8AD1-6067943870C1}" destId="{264E2507-5498-5849-BAC8-96EE319A17B9}" srcOrd="8" destOrd="0" presId="urn:microsoft.com/office/officeart/2005/8/layout/cycle1"/>
    <dgm:cxn modelId="{0BCA742F-9B64-6F44-B49B-A494E934439E}" type="presParOf" srcId="{983FB4D1-CAE4-C44B-8AD1-6067943870C1}" destId="{42C64D70-383A-1843-9CFE-49EC48C17EFB}" srcOrd="9" destOrd="0" presId="urn:microsoft.com/office/officeart/2005/8/layout/cycle1"/>
    <dgm:cxn modelId="{C07BA2AB-95E4-5B46-AF92-CCDCEFCC4B19}" type="presParOf" srcId="{983FB4D1-CAE4-C44B-8AD1-6067943870C1}" destId="{54C81EE4-4CA0-5944-BECC-E175AB3B1DDB}" srcOrd="10" destOrd="0" presId="urn:microsoft.com/office/officeart/2005/8/layout/cycle1"/>
    <dgm:cxn modelId="{7BBC10D6-BBFF-AE47-B25F-223B811378EC}" type="presParOf" srcId="{983FB4D1-CAE4-C44B-8AD1-6067943870C1}" destId="{26BB9C94-68D8-494F-97A8-251E2C882121}" srcOrd="11" destOrd="0" presId="urn:microsoft.com/office/officeart/2005/8/layout/cycle1"/>
    <dgm:cxn modelId="{2F235A2C-4D73-764B-9CD0-588EEE4CD0D7}" type="presParOf" srcId="{983FB4D1-CAE4-C44B-8AD1-6067943870C1}" destId="{C6ABD36A-991B-084D-81AD-EDD91830FB7D}" srcOrd="12" destOrd="0" presId="urn:microsoft.com/office/officeart/2005/8/layout/cycle1"/>
    <dgm:cxn modelId="{CBDBC5F3-1D37-D84E-A48D-51C35A3C9F7D}" type="presParOf" srcId="{983FB4D1-CAE4-C44B-8AD1-6067943870C1}" destId="{DD9FBCEA-E5EA-AE4B-8690-6666F3929571}" srcOrd="13" destOrd="0" presId="urn:microsoft.com/office/officeart/2005/8/layout/cycle1"/>
    <dgm:cxn modelId="{EC63DF45-0D90-E84E-ABAD-8BB2BFD08877}" type="presParOf" srcId="{983FB4D1-CAE4-C44B-8AD1-6067943870C1}" destId="{8B2C2B20-3BA4-FB48-92A0-66DA7AA6C558}" srcOrd="14" destOrd="0" presId="urn:microsoft.com/office/officeart/2005/8/layout/cycle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AE08F71-02FD-FE41-B4D3-CE135B0D4C23}" type="doc">
      <dgm:prSet loTypeId="urn:microsoft.com/office/officeart/2005/8/layout/bProcess3" loCatId="" qsTypeId="urn:microsoft.com/office/officeart/2005/8/quickstyle/simple1" qsCatId="simple" csTypeId="urn:microsoft.com/office/officeart/2005/8/colors/accent1_2" csCatId="accent1" phldr="1"/>
      <dgm:spPr/>
      <dgm:t>
        <a:bodyPr/>
        <a:lstStyle/>
        <a:p>
          <a:endParaRPr lang="en-GB"/>
        </a:p>
      </dgm:t>
    </dgm:pt>
    <dgm:pt modelId="{A6B8B83D-1D98-3A4F-8F88-7CFE3EBB656D}">
      <dgm:prSet phldrT="[Text]" custT="1"/>
      <dgm:spPr/>
      <dgm:t>
        <a:bodyPr/>
        <a:lstStyle/>
        <a:p>
          <a:r>
            <a:rPr lang="en-GB" sz="1800" dirty="0"/>
            <a:t>Presentation, or recognition of persistent distressing/disabling symptoms</a:t>
          </a:r>
        </a:p>
      </dgm:t>
    </dgm:pt>
    <dgm:pt modelId="{2C70E13D-4787-2D46-929F-6413652965DB}" type="parTrans" cxnId="{F93ABDF1-3944-7B42-9A60-C038EAACF7BB}">
      <dgm:prSet/>
      <dgm:spPr/>
      <dgm:t>
        <a:bodyPr/>
        <a:lstStyle/>
        <a:p>
          <a:endParaRPr lang="en-GB"/>
        </a:p>
      </dgm:t>
    </dgm:pt>
    <dgm:pt modelId="{7DA72E75-C257-A14B-8F66-BF24D0B69A93}" type="sibTrans" cxnId="{F93ABDF1-3944-7B42-9A60-C038EAACF7BB}">
      <dgm:prSet/>
      <dgm:spPr/>
      <dgm:t>
        <a:bodyPr/>
        <a:lstStyle/>
        <a:p>
          <a:endParaRPr lang="en-GB"/>
        </a:p>
      </dgm:t>
    </dgm:pt>
    <dgm:pt modelId="{E5E6AE39-8750-1649-9767-BC3C3CF60711}">
      <dgm:prSet phldrT="[Text]" custT="1"/>
      <dgm:spPr/>
      <dgm:t>
        <a:bodyPr/>
        <a:lstStyle/>
        <a:p>
          <a:r>
            <a:rPr lang="en-GB" sz="1800" dirty="0"/>
            <a:t>Confirm or clarify diagnosis, comorbidities, and influencing factors</a:t>
          </a:r>
        </a:p>
      </dgm:t>
    </dgm:pt>
    <dgm:pt modelId="{3B92A8A6-1E40-E04C-A184-B4E8EE46912D}" type="parTrans" cxnId="{288DCFD0-669E-DE47-B1F0-98EB974E3D83}">
      <dgm:prSet/>
      <dgm:spPr/>
      <dgm:t>
        <a:bodyPr/>
        <a:lstStyle/>
        <a:p>
          <a:endParaRPr lang="en-GB"/>
        </a:p>
      </dgm:t>
    </dgm:pt>
    <dgm:pt modelId="{7E81765C-2F42-5E47-84EB-D641ECACDAD2}" type="sibTrans" cxnId="{288DCFD0-669E-DE47-B1F0-98EB974E3D83}">
      <dgm:prSet/>
      <dgm:spPr/>
      <dgm:t>
        <a:bodyPr/>
        <a:lstStyle/>
        <a:p>
          <a:endParaRPr lang="en-GB"/>
        </a:p>
      </dgm:t>
    </dgm:pt>
    <dgm:pt modelId="{180BEA3B-ED14-1D44-9CAB-E47AE81572B4}">
      <dgm:prSet phldrT="[Text]" custT="1"/>
      <dgm:spPr/>
      <dgm:t>
        <a:bodyPr/>
        <a:lstStyle/>
        <a:p>
          <a:r>
            <a:rPr lang="en-GB" sz="2000" dirty="0"/>
            <a:t>Assess distress and disability/limitations</a:t>
          </a:r>
        </a:p>
      </dgm:t>
    </dgm:pt>
    <dgm:pt modelId="{5ACFEDA9-741C-C446-BC7B-FC5EECEA303E}" type="parTrans" cxnId="{FD280C9D-E957-BB4B-BB85-6388022FD6FD}">
      <dgm:prSet/>
      <dgm:spPr/>
      <dgm:t>
        <a:bodyPr/>
        <a:lstStyle/>
        <a:p>
          <a:endParaRPr lang="en-GB"/>
        </a:p>
      </dgm:t>
    </dgm:pt>
    <dgm:pt modelId="{E8CEEDBB-1B2B-5B46-BD54-698EB36BAB5D}" type="sibTrans" cxnId="{FD280C9D-E957-BB4B-BB85-6388022FD6FD}">
      <dgm:prSet/>
      <dgm:spPr/>
      <dgm:t>
        <a:bodyPr/>
        <a:lstStyle/>
        <a:p>
          <a:endParaRPr lang="en-GB"/>
        </a:p>
      </dgm:t>
    </dgm:pt>
    <dgm:pt modelId="{4BA13D20-DF6D-B34D-8FBA-41442DD2C4BF}">
      <dgm:prSet phldrT="[Text]" custT="1"/>
      <dgm:spPr/>
      <dgm:t>
        <a:bodyPr/>
        <a:lstStyle/>
        <a:p>
          <a:r>
            <a:rPr lang="en-GB" sz="1800" dirty="0"/>
            <a:t>Institute treatments to stabilise conditions, and assess effects, including lifestyle medicine</a:t>
          </a:r>
        </a:p>
      </dgm:t>
    </dgm:pt>
    <dgm:pt modelId="{C7751EFB-B28B-064C-928E-E511F3F8B3E7}" type="parTrans" cxnId="{358447A5-D0FD-3F47-ADA5-7ADCB59A2A0B}">
      <dgm:prSet/>
      <dgm:spPr/>
      <dgm:t>
        <a:bodyPr/>
        <a:lstStyle/>
        <a:p>
          <a:endParaRPr lang="en-GB"/>
        </a:p>
      </dgm:t>
    </dgm:pt>
    <dgm:pt modelId="{10E24A46-3C04-894A-9698-72C56E6FE1A3}" type="sibTrans" cxnId="{358447A5-D0FD-3F47-ADA5-7ADCB59A2A0B}">
      <dgm:prSet/>
      <dgm:spPr/>
      <dgm:t>
        <a:bodyPr/>
        <a:lstStyle/>
        <a:p>
          <a:endParaRPr lang="en-GB"/>
        </a:p>
      </dgm:t>
    </dgm:pt>
    <dgm:pt modelId="{4E01FC1A-F054-7E44-9C57-EB5739EAD183}">
      <dgm:prSet phldrT="[Text]" custT="1"/>
      <dgm:spPr/>
      <dgm:t>
        <a:bodyPr/>
        <a:lstStyle/>
        <a:p>
          <a:r>
            <a:rPr lang="en-GB" sz="1800" dirty="0"/>
            <a:t>For those with persistent symptoms causing distress and disability refer to specialist MDT</a:t>
          </a:r>
        </a:p>
      </dgm:t>
    </dgm:pt>
    <dgm:pt modelId="{7265D90E-C989-2949-91A7-6AF8E84AD285}" type="parTrans" cxnId="{47F0A1B0-1A52-9148-803B-966CDD7A39A0}">
      <dgm:prSet/>
      <dgm:spPr/>
      <dgm:t>
        <a:bodyPr/>
        <a:lstStyle/>
        <a:p>
          <a:endParaRPr lang="en-GB"/>
        </a:p>
      </dgm:t>
    </dgm:pt>
    <dgm:pt modelId="{AC645E6D-7C86-CC40-A57A-095057DC9569}" type="sibTrans" cxnId="{47F0A1B0-1A52-9148-803B-966CDD7A39A0}">
      <dgm:prSet/>
      <dgm:spPr/>
      <dgm:t>
        <a:bodyPr/>
        <a:lstStyle/>
        <a:p>
          <a:endParaRPr lang="en-GB"/>
        </a:p>
      </dgm:t>
    </dgm:pt>
    <dgm:pt modelId="{7C0A81F6-D05F-6743-B3E1-D6027DCBAB03}">
      <dgm:prSet phldrT="[Text]"/>
      <dgm:spPr>
        <a:solidFill>
          <a:schemeClr val="accent3">
            <a:lumMod val="75000"/>
          </a:schemeClr>
        </a:solidFill>
      </dgm:spPr>
      <dgm:t>
        <a:bodyPr/>
        <a:lstStyle/>
        <a:p>
          <a:r>
            <a:rPr lang="en-GB" dirty="0"/>
            <a:t>Validation</a:t>
          </a:r>
        </a:p>
        <a:p>
          <a:r>
            <a:rPr lang="en-GB" dirty="0"/>
            <a:t>Education</a:t>
          </a:r>
        </a:p>
        <a:p>
          <a:r>
            <a:rPr lang="en-GB" dirty="0"/>
            <a:t>Self management support </a:t>
          </a:r>
        </a:p>
        <a:p>
          <a:r>
            <a:rPr lang="en-GB" dirty="0"/>
            <a:t>Targeted assessments and interventions- biopsychosocial</a:t>
          </a:r>
        </a:p>
        <a:p>
          <a:r>
            <a:rPr lang="en-GB" dirty="0"/>
            <a:t>Identification of new conditions or exacerbating/alleviating factors</a:t>
          </a:r>
        </a:p>
        <a:p>
          <a:r>
            <a:rPr lang="en-GB" dirty="0"/>
            <a:t>Reablement</a:t>
          </a:r>
        </a:p>
      </dgm:t>
    </dgm:pt>
    <dgm:pt modelId="{AB7147CA-7175-684A-93A9-52DBAA75C6BE}" type="parTrans" cxnId="{BB91F333-2676-EE4E-990B-ED18B54FAC67}">
      <dgm:prSet/>
      <dgm:spPr/>
      <dgm:t>
        <a:bodyPr/>
        <a:lstStyle/>
        <a:p>
          <a:endParaRPr lang="en-GB"/>
        </a:p>
      </dgm:t>
    </dgm:pt>
    <dgm:pt modelId="{4F10EDCB-7287-6C48-BC26-A2E0F0B9551D}" type="sibTrans" cxnId="{BB91F333-2676-EE4E-990B-ED18B54FAC67}">
      <dgm:prSet/>
      <dgm:spPr/>
      <dgm:t>
        <a:bodyPr/>
        <a:lstStyle/>
        <a:p>
          <a:endParaRPr lang="en-GB"/>
        </a:p>
      </dgm:t>
    </dgm:pt>
    <dgm:pt modelId="{D7E616CA-2308-CF41-8BF8-BEA365E8BF25}" type="pres">
      <dgm:prSet presAssocID="{6AE08F71-02FD-FE41-B4D3-CE135B0D4C23}" presName="Name0" presStyleCnt="0">
        <dgm:presLayoutVars>
          <dgm:dir/>
          <dgm:resizeHandles val="exact"/>
        </dgm:presLayoutVars>
      </dgm:prSet>
      <dgm:spPr/>
    </dgm:pt>
    <dgm:pt modelId="{1F14BE50-CA95-1546-82FF-5168C54300F2}" type="pres">
      <dgm:prSet presAssocID="{A6B8B83D-1D98-3A4F-8F88-7CFE3EBB656D}" presName="node" presStyleLbl="node1" presStyleIdx="0" presStyleCnt="6">
        <dgm:presLayoutVars>
          <dgm:bulletEnabled val="1"/>
        </dgm:presLayoutVars>
      </dgm:prSet>
      <dgm:spPr/>
    </dgm:pt>
    <dgm:pt modelId="{7CC3AC45-9E01-6940-9549-507D29A12C83}" type="pres">
      <dgm:prSet presAssocID="{7DA72E75-C257-A14B-8F66-BF24D0B69A93}" presName="sibTrans" presStyleLbl="sibTrans1D1" presStyleIdx="0" presStyleCnt="5"/>
      <dgm:spPr/>
    </dgm:pt>
    <dgm:pt modelId="{057E6D88-D747-2B49-AB49-15D9C682C561}" type="pres">
      <dgm:prSet presAssocID="{7DA72E75-C257-A14B-8F66-BF24D0B69A93}" presName="connectorText" presStyleLbl="sibTrans1D1" presStyleIdx="0" presStyleCnt="5"/>
      <dgm:spPr/>
    </dgm:pt>
    <dgm:pt modelId="{DB816655-A6BE-7448-9983-91A34F7B4C3B}" type="pres">
      <dgm:prSet presAssocID="{E5E6AE39-8750-1649-9767-BC3C3CF60711}" presName="node" presStyleLbl="node1" presStyleIdx="1" presStyleCnt="6">
        <dgm:presLayoutVars>
          <dgm:bulletEnabled val="1"/>
        </dgm:presLayoutVars>
      </dgm:prSet>
      <dgm:spPr/>
    </dgm:pt>
    <dgm:pt modelId="{24F9C520-F43A-2149-AC1D-9D59820137E0}" type="pres">
      <dgm:prSet presAssocID="{7E81765C-2F42-5E47-84EB-D641ECACDAD2}" presName="sibTrans" presStyleLbl="sibTrans1D1" presStyleIdx="1" presStyleCnt="5"/>
      <dgm:spPr/>
    </dgm:pt>
    <dgm:pt modelId="{0C4A93F1-E6B8-174B-A96A-ACB3D2DC5297}" type="pres">
      <dgm:prSet presAssocID="{7E81765C-2F42-5E47-84EB-D641ECACDAD2}" presName="connectorText" presStyleLbl="sibTrans1D1" presStyleIdx="1" presStyleCnt="5"/>
      <dgm:spPr/>
    </dgm:pt>
    <dgm:pt modelId="{C16A15CD-A16B-3D4F-A18C-00D2A42AC4B9}" type="pres">
      <dgm:prSet presAssocID="{180BEA3B-ED14-1D44-9CAB-E47AE81572B4}" presName="node" presStyleLbl="node1" presStyleIdx="2" presStyleCnt="6">
        <dgm:presLayoutVars>
          <dgm:bulletEnabled val="1"/>
        </dgm:presLayoutVars>
      </dgm:prSet>
      <dgm:spPr/>
    </dgm:pt>
    <dgm:pt modelId="{57DC162B-A947-8A4A-8101-197D5CDDE51D}" type="pres">
      <dgm:prSet presAssocID="{E8CEEDBB-1B2B-5B46-BD54-698EB36BAB5D}" presName="sibTrans" presStyleLbl="sibTrans1D1" presStyleIdx="2" presStyleCnt="5"/>
      <dgm:spPr/>
    </dgm:pt>
    <dgm:pt modelId="{07DB17D7-CB53-7842-903C-AEB19AFD28B2}" type="pres">
      <dgm:prSet presAssocID="{E8CEEDBB-1B2B-5B46-BD54-698EB36BAB5D}" presName="connectorText" presStyleLbl="sibTrans1D1" presStyleIdx="2" presStyleCnt="5"/>
      <dgm:spPr/>
    </dgm:pt>
    <dgm:pt modelId="{0C158411-9F50-3541-A635-35357E9A8C46}" type="pres">
      <dgm:prSet presAssocID="{4BA13D20-DF6D-B34D-8FBA-41442DD2C4BF}" presName="node" presStyleLbl="node1" presStyleIdx="3" presStyleCnt="6">
        <dgm:presLayoutVars>
          <dgm:bulletEnabled val="1"/>
        </dgm:presLayoutVars>
      </dgm:prSet>
      <dgm:spPr/>
    </dgm:pt>
    <dgm:pt modelId="{DB164BC0-AFF1-7046-A452-8A27D5BC2F2D}" type="pres">
      <dgm:prSet presAssocID="{10E24A46-3C04-894A-9698-72C56E6FE1A3}" presName="sibTrans" presStyleLbl="sibTrans1D1" presStyleIdx="3" presStyleCnt="5"/>
      <dgm:spPr/>
    </dgm:pt>
    <dgm:pt modelId="{92AD3B48-014C-3A44-94B0-694AADD2BC86}" type="pres">
      <dgm:prSet presAssocID="{10E24A46-3C04-894A-9698-72C56E6FE1A3}" presName="connectorText" presStyleLbl="sibTrans1D1" presStyleIdx="3" presStyleCnt="5"/>
      <dgm:spPr/>
    </dgm:pt>
    <dgm:pt modelId="{F861A8B8-1B07-AB47-9171-A650D8B8BEE3}" type="pres">
      <dgm:prSet presAssocID="{4E01FC1A-F054-7E44-9C57-EB5739EAD183}" presName="node" presStyleLbl="node1" presStyleIdx="4" presStyleCnt="6">
        <dgm:presLayoutVars>
          <dgm:bulletEnabled val="1"/>
        </dgm:presLayoutVars>
      </dgm:prSet>
      <dgm:spPr/>
    </dgm:pt>
    <dgm:pt modelId="{3BBAA92D-22A5-AA48-8DCC-7BCB2A0F9791}" type="pres">
      <dgm:prSet presAssocID="{AC645E6D-7C86-CC40-A57A-095057DC9569}" presName="sibTrans" presStyleLbl="sibTrans1D1" presStyleIdx="4" presStyleCnt="5"/>
      <dgm:spPr/>
    </dgm:pt>
    <dgm:pt modelId="{43DD01E8-F008-4649-B96E-1A228CBF5C6C}" type="pres">
      <dgm:prSet presAssocID="{AC645E6D-7C86-CC40-A57A-095057DC9569}" presName="connectorText" presStyleLbl="sibTrans1D1" presStyleIdx="4" presStyleCnt="5"/>
      <dgm:spPr/>
    </dgm:pt>
    <dgm:pt modelId="{6D307662-0163-5647-ACB1-79FCF7046BDC}" type="pres">
      <dgm:prSet presAssocID="{7C0A81F6-D05F-6743-B3E1-D6027DCBAB03}" presName="node" presStyleLbl="node1" presStyleIdx="5" presStyleCnt="6">
        <dgm:presLayoutVars>
          <dgm:bulletEnabled val="1"/>
        </dgm:presLayoutVars>
      </dgm:prSet>
      <dgm:spPr/>
    </dgm:pt>
  </dgm:ptLst>
  <dgm:cxnLst>
    <dgm:cxn modelId="{8EBAB601-3C62-9742-A919-765829EB54B1}" type="presOf" srcId="{AC645E6D-7C86-CC40-A57A-095057DC9569}" destId="{3BBAA92D-22A5-AA48-8DCC-7BCB2A0F9791}" srcOrd="0" destOrd="0" presId="urn:microsoft.com/office/officeart/2005/8/layout/bProcess3"/>
    <dgm:cxn modelId="{853C941A-345A-BF4F-8995-AC373CDF1FF2}" type="presOf" srcId="{7DA72E75-C257-A14B-8F66-BF24D0B69A93}" destId="{057E6D88-D747-2B49-AB49-15D9C682C561}" srcOrd="1" destOrd="0" presId="urn:microsoft.com/office/officeart/2005/8/layout/bProcess3"/>
    <dgm:cxn modelId="{0F334026-46D9-B440-B961-0FF009140EEA}" type="presOf" srcId="{7DA72E75-C257-A14B-8F66-BF24D0B69A93}" destId="{7CC3AC45-9E01-6940-9549-507D29A12C83}" srcOrd="0" destOrd="0" presId="urn:microsoft.com/office/officeart/2005/8/layout/bProcess3"/>
    <dgm:cxn modelId="{BB91F333-2676-EE4E-990B-ED18B54FAC67}" srcId="{6AE08F71-02FD-FE41-B4D3-CE135B0D4C23}" destId="{7C0A81F6-D05F-6743-B3E1-D6027DCBAB03}" srcOrd="5" destOrd="0" parTransId="{AB7147CA-7175-684A-93A9-52DBAA75C6BE}" sibTransId="{4F10EDCB-7287-6C48-BC26-A2E0F0B9551D}"/>
    <dgm:cxn modelId="{BFCC1450-3541-4E46-8A5F-FD4C040C1896}" type="presOf" srcId="{E8CEEDBB-1B2B-5B46-BD54-698EB36BAB5D}" destId="{57DC162B-A947-8A4A-8101-197D5CDDE51D}" srcOrd="0" destOrd="0" presId="urn:microsoft.com/office/officeart/2005/8/layout/bProcess3"/>
    <dgm:cxn modelId="{ACF3295B-A580-DB46-B36E-768651A88837}" type="presOf" srcId="{AC645E6D-7C86-CC40-A57A-095057DC9569}" destId="{43DD01E8-F008-4649-B96E-1A228CBF5C6C}" srcOrd="1" destOrd="0" presId="urn:microsoft.com/office/officeart/2005/8/layout/bProcess3"/>
    <dgm:cxn modelId="{7D4D7368-2205-2542-821F-8163BE8757DA}" type="presOf" srcId="{7E81765C-2F42-5E47-84EB-D641ECACDAD2}" destId="{24F9C520-F43A-2149-AC1D-9D59820137E0}" srcOrd="0" destOrd="0" presId="urn:microsoft.com/office/officeart/2005/8/layout/bProcess3"/>
    <dgm:cxn modelId="{E31D3F8F-B030-DE48-8DAD-8F912CAEE31A}" type="presOf" srcId="{7C0A81F6-D05F-6743-B3E1-D6027DCBAB03}" destId="{6D307662-0163-5647-ACB1-79FCF7046BDC}" srcOrd="0" destOrd="0" presId="urn:microsoft.com/office/officeart/2005/8/layout/bProcess3"/>
    <dgm:cxn modelId="{7D9C1595-C690-4144-8B25-57A2CE433C2E}" type="presOf" srcId="{E8CEEDBB-1B2B-5B46-BD54-698EB36BAB5D}" destId="{07DB17D7-CB53-7842-903C-AEB19AFD28B2}" srcOrd="1" destOrd="0" presId="urn:microsoft.com/office/officeart/2005/8/layout/bProcess3"/>
    <dgm:cxn modelId="{70C83C97-F8DE-0E44-BF75-2610A6637077}" type="presOf" srcId="{7E81765C-2F42-5E47-84EB-D641ECACDAD2}" destId="{0C4A93F1-E6B8-174B-A96A-ACB3D2DC5297}" srcOrd="1" destOrd="0" presId="urn:microsoft.com/office/officeart/2005/8/layout/bProcess3"/>
    <dgm:cxn modelId="{F613B498-300E-5047-A10F-BEFBBAB09D47}" type="presOf" srcId="{4BA13D20-DF6D-B34D-8FBA-41442DD2C4BF}" destId="{0C158411-9F50-3541-A635-35357E9A8C46}" srcOrd="0" destOrd="0" presId="urn:microsoft.com/office/officeart/2005/8/layout/bProcess3"/>
    <dgm:cxn modelId="{FD280C9D-E957-BB4B-BB85-6388022FD6FD}" srcId="{6AE08F71-02FD-FE41-B4D3-CE135B0D4C23}" destId="{180BEA3B-ED14-1D44-9CAB-E47AE81572B4}" srcOrd="2" destOrd="0" parTransId="{5ACFEDA9-741C-C446-BC7B-FC5EECEA303E}" sibTransId="{E8CEEDBB-1B2B-5B46-BD54-698EB36BAB5D}"/>
    <dgm:cxn modelId="{358447A5-D0FD-3F47-ADA5-7ADCB59A2A0B}" srcId="{6AE08F71-02FD-FE41-B4D3-CE135B0D4C23}" destId="{4BA13D20-DF6D-B34D-8FBA-41442DD2C4BF}" srcOrd="3" destOrd="0" parTransId="{C7751EFB-B28B-064C-928E-E511F3F8B3E7}" sibTransId="{10E24A46-3C04-894A-9698-72C56E6FE1A3}"/>
    <dgm:cxn modelId="{78038AA8-B391-0941-BA04-1656DD17765E}" type="presOf" srcId="{A6B8B83D-1D98-3A4F-8F88-7CFE3EBB656D}" destId="{1F14BE50-CA95-1546-82FF-5168C54300F2}" srcOrd="0" destOrd="0" presId="urn:microsoft.com/office/officeart/2005/8/layout/bProcess3"/>
    <dgm:cxn modelId="{0224B8AC-FB5E-774C-997F-D9AFBE2674A0}" type="presOf" srcId="{10E24A46-3C04-894A-9698-72C56E6FE1A3}" destId="{DB164BC0-AFF1-7046-A452-8A27D5BC2F2D}" srcOrd="0" destOrd="0" presId="urn:microsoft.com/office/officeart/2005/8/layout/bProcess3"/>
    <dgm:cxn modelId="{47F0A1B0-1A52-9148-803B-966CDD7A39A0}" srcId="{6AE08F71-02FD-FE41-B4D3-CE135B0D4C23}" destId="{4E01FC1A-F054-7E44-9C57-EB5739EAD183}" srcOrd="4" destOrd="0" parTransId="{7265D90E-C989-2949-91A7-6AF8E84AD285}" sibTransId="{AC645E6D-7C86-CC40-A57A-095057DC9569}"/>
    <dgm:cxn modelId="{587EB6B1-3335-C548-A05E-C115BD6CCBD0}" type="presOf" srcId="{10E24A46-3C04-894A-9698-72C56E6FE1A3}" destId="{92AD3B48-014C-3A44-94B0-694AADD2BC86}" srcOrd="1" destOrd="0" presId="urn:microsoft.com/office/officeart/2005/8/layout/bProcess3"/>
    <dgm:cxn modelId="{0F5018BE-73E6-5348-9EAD-A9755C28E248}" type="presOf" srcId="{E5E6AE39-8750-1649-9767-BC3C3CF60711}" destId="{DB816655-A6BE-7448-9983-91A34F7B4C3B}" srcOrd="0" destOrd="0" presId="urn:microsoft.com/office/officeart/2005/8/layout/bProcess3"/>
    <dgm:cxn modelId="{9D1086C3-81E7-3246-ACFA-E5892E7D438C}" type="presOf" srcId="{180BEA3B-ED14-1D44-9CAB-E47AE81572B4}" destId="{C16A15CD-A16B-3D4F-A18C-00D2A42AC4B9}" srcOrd="0" destOrd="0" presId="urn:microsoft.com/office/officeart/2005/8/layout/bProcess3"/>
    <dgm:cxn modelId="{61F5FBC5-AD4B-DE46-8537-248FF7F2AC59}" type="presOf" srcId="{4E01FC1A-F054-7E44-9C57-EB5739EAD183}" destId="{F861A8B8-1B07-AB47-9171-A650D8B8BEE3}" srcOrd="0" destOrd="0" presId="urn:microsoft.com/office/officeart/2005/8/layout/bProcess3"/>
    <dgm:cxn modelId="{288DCFD0-669E-DE47-B1F0-98EB974E3D83}" srcId="{6AE08F71-02FD-FE41-B4D3-CE135B0D4C23}" destId="{E5E6AE39-8750-1649-9767-BC3C3CF60711}" srcOrd="1" destOrd="0" parTransId="{3B92A8A6-1E40-E04C-A184-B4E8EE46912D}" sibTransId="{7E81765C-2F42-5E47-84EB-D641ECACDAD2}"/>
    <dgm:cxn modelId="{3D410CEA-BD3F-0B40-A325-59C47F11AF35}" type="presOf" srcId="{6AE08F71-02FD-FE41-B4D3-CE135B0D4C23}" destId="{D7E616CA-2308-CF41-8BF8-BEA365E8BF25}" srcOrd="0" destOrd="0" presId="urn:microsoft.com/office/officeart/2005/8/layout/bProcess3"/>
    <dgm:cxn modelId="{F93ABDF1-3944-7B42-9A60-C038EAACF7BB}" srcId="{6AE08F71-02FD-FE41-B4D3-CE135B0D4C23}" destId="{A6B8B83D-1D98-3A4F-8F88-7CFE3EBB656D}" srcOrd="0" destOrd="0" parTransId="{2C70E13D-4787-2D46-929F-6413652965DB}" sibTransId="{7DA72E75-C257-A14B-8F66-BF24D0B69A93}"/>
    <dgm:cxn modelId="{C0D252C2-FE77-1D4A-91F6-5C10B203F87C}" type="presParOf" srcId="{D7E616CA-2308-CF41-8BF8-BEA365E8BF25}" destId="{1F14BE50-CA95-1546-82FF-5168C54300F2}" srcOrd="0" destOrd="0" presId="urn:microsoft.com/office/officeart/2005/8/layout/bProcess3"/>
    <dgm:cxn modelId="{E89F6CFB-C2D4-8E47-9894-CAEC7B049C4A}" type="presParOf" srcId="{D7E616CA-2308-CF41-8BF8-BEA365E8BF25}" destId="{7CC3AC45-9E01-6940-9549-507D29A12C83}" srcOrd="1" destOrd="0" presId="urn:microsoft.com/office/officeart/2005/8/layout/bProcess3"/>
    <dgm:cxn modelId="{18E0536C-E3C4-4842-8BE7-1D55E1DCA59A}" type="presParOf" srcId="{7CC3AC45-9E01-6940-9549-507D29A12C83}" destId="{057E6D88-D747-2B49-AB49-15D9C682C561}" srcOrd="0" destOrd="0" presId="urn:microsoft.com/office/officeart/2005/8/layout/bProcess3"/>
    <dgm:cxn modelId="{F4563978-24F2-CE4C-B3E9-6BF29EC82600}" type="presParOf" srcId="{D7E616CA-2308-CF41-8BF8-BEA365E8BF25}" destId="{DB816655-A6BE-7448-9983-91A34F7B4C3B}" srcOrd="2" destOrd="0" presId="urn:microsoft.com/office/officeart/2005/8/layout/bProcess3"/>
    <dgm:cxn modelId="{60CEC527-DBAD-6740-B11A-CA363A9FB90F}" type="presParOf" srcId="{D7E616CA-2308-CF41-8BF8-BEA365E8BF25}" destId="{24F9C520-F43A-2149-AC1D-9D59820137E0}" srcOrd="3" destOrd="0" presId="urn:microsoft.com/office/officeart/2005/8/layout/bProcess3"/>
    <dgm:cxn modelId="{723F5A31-2427-504C-B882-B52CC4DCA736}" type="presParOf" srcId="{24F9C520-F43A-2149-AC1D-9D59820137E0}" destId="{0C4A93F1-E6B8-174B-A96A-ACB3D2DC5297}" srcOrd="0" destOrd="0" presId="urn:microsoft.com/office/officeart/2005/8/layout/bProcess3"/>
    <dgm:cxn modelId="{E10418D8-8173-C24D-A432-51E9C515FBDA}" type="presParOf" srcId="{D7E616CA-2308-CF41-8BF8-BEA365E8BF25}" destId="{C16A15CD-A16B-3D4F-A18C-00D2A42AC4B9}" srcOrd="4" destOrd="0" presId="urn:microsoft.com/office/officeart/2005/8/layout/bProcess3"/>
    <dgm:cxn modelId="{B915D5C4-3ACA-E844-AE91-9445E9EDC019}" type="presParOf" srcId="{D7E616CA-2308-CF41-8BF8-BEA365E8BF25}" destId="{57DC162B-A947-8A4A-8101-197D5CDDE51D}" srcOrd="5" destOrd="0" presId="urn:microsoft.com/office/officeart/2005/8/layout/bProcess3"/>
    <dgm:cxn modelId="{291E761E-5033-3A4D-B080-2A151290C292}" type="presParOf" srcId="{57DC162B-A947-8A4A-8101-197D5CDDE51D}" destId="{07DB17D7-CB53-7842-903C-AEB19AFD28B2}" srcOrd="0" destOrd="0" presId="urn:microsoft.com/office/officeart/2005/8/layout/bProcess3"/>
    <dgm:cxn modelId="{84E66EBA-B0AA-5344-9F99-224BF2495687}" type="presParOf" srcId="{D7E616CA-2308-CF41-8BF8-BEA365E8BF25}" destId="{0C158411-9F50-3541-A635-35357E9A8C46}" srcOrd="6" destOrd="0" presId="urn:microsoft.com/office/officeart/2005/8/layout/bProcess3"/>
    <dgm:cxn modelId="{3FD46C79-E1A2-734A-B8B5-BAE91BA0B271}" type="presParOf" srcId="{D7E616CA-2308-CF41-8BF8-BEA365E8BF25}" destId="{DB164BC0-AFF1-7046-A452-8A27D5BC2F2D}" srcOrd="7" destOrd="0" presId="urn:microsoft.com/office/officeart/2005/8/layout/bProcess3"/>
    <dgm:cxn modelId="{F8C6F142-10CE-6642-9A3C-FCF679A97D1C}" type="presParOf" srcId="{DB164BC0-AFF1-7046-A452-8A27D5BC2F2D}" destId="{92AD3B48-014C-3A44-94B0-694AADD2BC86}" srcOrd="0" destOrd="0" presId="urn:microsoft.com/office/officeart/2005/8/layout/bProcess3"/>
    <dgm:cxn modelId="{CBC674CA-BED2-7C43-9866-DF311F45F795}" type="presParOf" srcId="{D7E616CA-2308-CF41-8BF8-BEA365E8BF25}" destId="{F861A8B8-1B07-AB47-9171-A650D8B8BEE3}" srcOrd="8" destOrd="0" presId="urn:microsoft.com/office/officeart/2005/8/layout/bProcess3"/>
    <dgm:cxn modelId="{9F89AF37-60A8-5F43-A569-EA9384240F10}" type="presParOf" srcId="{D7E616CA-2308-CF41-8BF8-BEA365E8BF25}" destId="{3BBAA92D-22A5-AA48-8DCC-7BCB2A0F9791}" srcOrd="9" destOrd="0" presId="urn:microsoft.com/office/officeart/2005/8/layout/bProcess3"/>
    <dgm:cxn modelId="{7E5C34F5-44BE-5F47-A511-9182E17646E8}" type="presParOf" srcId="{3BBAA92D-22A5-AA48-8DCC-7BCB2A0F9791}" destId="{43DD01E8-F008-4649-B96E-1A228CBF5C6C}" srcOrd="0" destOrd="0" presId="urn:microsoft.com/office/officeart/2005/8/layout/bProcess3"/>
    <dgm:cxn modelId="{EC0084CC-B78F-5446-B3E6-38C545C60797}" type="presParOf" srcId="{D7E616CA-2308-CF41-8BF8-BEA365E8BF25}" destId="{6D307662-0163-5647-ACB1-79FCF7046BDC}" srcOrd="10"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220E2-F20E-6D47-879C-14EA8A81AA05}">
      <dsp:nvSpPr>
        <dsp:cNvPr id="0" name=""/>
        <dsp:cNvSpPr/>
      </dsp:nvSpPr>
      <dsp:spPr>
        <a:xfrm>
          <a:off x="0" y="20709"/>
          <a:ext cx="10659110"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Persistent physical symptoms are common</a:t>
          </a:r>
          <a:endParaRPr lang="en-US" sz="2000" kern="1200" dirty="0"/>
        </a:p>
      </dsp:txBody>
      <dsp:txXfrm>
        <a:off x="37467" y="58176"/>
        <a:ext cx="10584176" cy="692586"/>
      </dsp:txXfrm>
    </dsp:sp>
    <dsp:sp modelId="{23A30700-7B56-2645-8A2B-03B514FC6DE4}">
      <dsp:nvSpPr>
        <dsp:cNvPr id="0" name=""/>
        <dsp:cNvSpPr/>
      </dsp:nvSpPr>
      <dsp:spPr>
        <a:xfrm>
          <a:off x="0" y="906309"/>
          <a:ext cx="10659110"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They may have an identified cause and pathophysiology, or may not</a:t>
          </a:r>
          <a:endParaRPr lang="en-US" sz="2000" kern="1200"/>
        </a:p>
      </dsp:txBody>
      <dsp:txXfrm>
        <a:off x="37467" y="943776"/>
        <a:ext cx="10584176" cy="692586"/>
      </dsp:txXfrm>
    </dsp:sp>
    <dsp:sp modelId="{16727C56-F06A-5D43-8768-BD318784DC8C}">
      <dsp:nvSpPr>
        <dsp:cNvPr id="0" name=""/>
        <dsp:cNvSpPr/>
      </dsp:nvSpPr>
      <dsp:spPr>
        <a:xfrm>
          <a:off x="0" y="1791909"/>
          <a:ext cx="10659110"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Patients with persistent physical symptoms “consume” a large amount of primary and secondary care</a:t>
          </a:r>
          <a:endParaRPr lang="en-US" sz="2000" kern="1200"/>
        </a:p>
      </dsp:txBody>
      <dsp:txXfrm>
        <a:off x="37467" y="1829376"/>
        <a:ext cx="10584176" cy="692586"/>
      </dsp:txXfrm>
    </dsp:sp>
    <dsp:sp modelId="{9C66DCFD-3024-0945-84C3-89A5B7B2F201}">
      <dsp:nvSpPr>
        <dsp:cNvPr id="0" name=""/>
        <dsp:cNvSpPr/>
      </dsp:nvSpPr>
      <dsp:spPr>
        <a:xfrm>
          <a:off x="0" y="2677509"/>
          <a:ext cx="10659110"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Persistent physical symptoms often affect many body systems in the individual patient</a:t>
          </a:r>
          <a:endParaRPr lang="en-US" sz="2000" kern="1200"/>
        </a:p>
      </dsp:txBody>
      <dsp:txXfrm>
        <a:off x="37467" y="2714976"/>
        <a:ext cx="10584176" cy="692586"/>
      </dsp:txXfrm>
    </dsp:sp>
    <dsp:sp modelId="{C8DC3D83-D60F-E242-A237-5EAB72E04CCA}">
      <dsp:nvSpPr>
        <dsp:cNvPr id="0" name=""/>
        <dsp:cNvSpPr/>
      </dsp:nvSpPr>
      <dsp:spPr>
        <a:xfrm>
          <a:off x="0" y="3563109"/>
          <a:ext cx="10659110"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Persistent physical symptoms limit patients’ day to day function</a:t>
          </a:r>
          <a:endParaRPr lang="en-US" sz="2000" kern="1200"/>
        </a:p>
      </dsp:txBody>
      <dsp:txXfrm>
        <a:off x="37467" y="3600576"/>
        <a:ext cx="10584176" cy="69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06A93-5B43-1B43-9E5C-AE25F84DB8EF}">
      <dsp:nvSpPr>
        <dsp:cNvPr id="0" name=""/>
        <dsp:cNvSpPr/>
      </dsp:nvSpPr>
      <dsp:spPr>
        <a:xfrm>
          <a:off x="4423194" y="865342"/>
          <a:ext cx="667881" cy="91440"/>
        </a:xfrm>
        <a:custGeom>
          <a:avLst/>
          <a:gdLst/>
          <a:ahLst/>
          <a:cxnLst/>
          <a:rect l="0" t="0" r="0" b="0"/>
          <a:pathLst>
            <a:path>
              <a:moveTo>
                <a:pt x="0" y="50022"/>
              </a:moveTo>
              <a:lnTo>
                <a:pt x="351040" y="50022"/>
              </a:lnTo>
              <a:lnTo>
                <a:pt x="351040" y="45720"/>
              </a:lnTo>
              <a:lnTo>
                <a:pt x="66788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4739673" y="907567"/>
        <a:ext cx="34924" cy="6991"/>
      </dsp:txXfrm>
    </dsp:sp>
    <dsp:sp modelId="{68B3535E-2B3D-A144-B6F4-B294C4CA678A}">
      <dsp:nvSpPr>
        <dsp:cNvPr id="0" name=""/>
        <dsp:cNvSpPr/>
      </dsp:nvSpPr>
      <dsp:spPr>
        <a:xfrm>
          <a:off x="1388118" y="4302"/>
          <a:ext cx="3036876" cy="18221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l" defTabSz="889000">
            <a:lnSpc>
              <a:spcPct val="90000"/>
            </a:lnSpc>
            <a:spcBef>
              <a:spcPct val="0"/>
            </a:spcBef>
            <a:spcAft>
              <a:spcPct val="35000"/>
            </a:spcAft>
            <a:buNone/>
          </a:pPr>
          <a:r>
            <a:rPr lang="en-GB" sz="2000" b="1" kern="1200" dirty="0"/>
            <a:t>Patient presents</a:t>
          </a:r>
        </a:p>
        <a:p>
          <a:pPr marL="171450" lvl="1" indent="-171450" algn="l" defTabSz="800100">
            <a:lnSpc>
              <a:spcPct val="90000"/>
            </a:lnSpc>
            <a:spcBef>
              <a:spcPct val="0"/>
            </a:spcBef>
            <a:spcAft>
              <a:spcPct val="15000"/>
            </a:spcAft>
            <a:buChar char="•"/>
          </a:pPr>
          <a:endParaRPr lang="en-GB" sz="1800" kern="1200" dirty="0"/>
        </a:p>
        <a:p>
          <a:pPr marL="171450" lvl="1" indent="-171450" algn="l" defTabSz="800100">
            <a:lnSpc>
              <a:spcPct val="90000"/>
            </a:lnSpc>
            <a:spcBef>
              <a:spcPct val="0"/>
            </a:spcBef>
            <a:spcAft>
              <a:spcPct val="15000"/>
            </a:spcAft>
            <a:buChar char="•"/>
          </a:pPr>
          <a:r>
            <a:rPr lang="en-GB" sz="1800" kern="1200" dirty="0"/>
            <a:t>Symptoms</a:t>
          </a:r>
        </a:p>
        <a:p>
          <a:pPr marL="171450" lvl="1" indent="-171450" algn="l" defTabSz="800100">
            <a:lnSpc>
              <a:spcPct val="90000"/>
            </a:lnSpc>
            <a:spcBef>
              <a:spcPct val="0"/>
            </a:spcBef>
            <a:spcAft>
              <a:spcPct val="15000"/>
            </a:spcAft>
            <a:buChar char="•"/>
          </a:pPr>
          <a:r>
            <a:rPr lang="en-GB" sz="1800" kern="1200" dirty="0"/>
            <a:t>Concerns</a:t>
          </a:r>
        </a:p>
        <a:p>
          <a:pPr marL="171450" lvl="1" indent="-171450" algn="l" defTabSz="800100">
            <a:lnSpc>
              <a:spcPct val="90000"/>
            </a:lnSpc>
            <a:spcBef>
              <a:spcPct val="0"/>
            </a:spcBef>
            <a:spcAft>
              <a:spcPct val="15000"/>
            </a:spcAft>
            <a:buChar char="•"/>
          </a:pPr>
          <a:r>
            <a:rPr lang="en-GB" sz="1800" kern="1200" dirty="0"/>
            <a:t>Risk factors</a:t>
          </a:r>
        </a:p>
      </dsp:txBody>
      <dsp:txXfrm>
        <a:off x="1388118" y="4302"/>
        <a:ext cx="3036876" cy="1822125"/>
      </dsp:txXfrm>
    </dsp:sp>
    <dsp:sp modelId="{C4B8659B-BFF8-4B45-878B-3B2BF2A3D511}">
      <dsp:nvSpPr>
        <dsp:cNvPr id="0" name=""/>
        <dsp:cNvSpPr/>
      </dsp:nvSpPr>
      <dsp:spPr>
        <a:xfrm>
          <a:off x="2906556" y="1820325"/>
          <a:ext cx="3735358" cy="672183"/>
        </a:xfrm>
        <a:custGeom>
          <a:avLst/>
          <a:gdLst/>
          <a:ahLst/>
          <a:cxnLst/>
          <a:rect l="0" t="0" r="0" b="0"/>
          <a:pathLst>
            <a:path>
              <a:moveTo>
                <a:pt x="3735358" y="0"/>
              </a:moveTo>
              <a:lnTo>
                <a:pt x="3735358" y="353191"/>
              </a:lnTo>
              <a:lnTo>
                <a:pt x="0" y="353191"/>
              </a:lnTo>
              <a:lnTo>
                <a:pt x="0" y="672183"/>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4679213" y="2152922"/>
        <a:ext cx="190044" cy="6991"/>
      </dsp:txXfrm>
    </dsp:sp>
    <dsp:sp modelId="{BBC80879-0C41-DE44-90C0-07FDF882FD61}">
      <dsp:nvSpPr>
        <dsp:cNvPr id="0" name=""/>
        <dsp:cNvSpPr/>
      </dsp:nvSpPr>
      <dsp:spPr>
        <a:xfrm>
          <a:off x="5123476" y="0"/>
          <a:ext cx="3036876" cy="18221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l" defTabSz="889000">
            <a:lnSpc>
              <a:spcPct val="90000"/>
            </a:lnSpc>
            <a:spcBef>
              <a:spcPct val="0"/>
            </a:spcBef>
            <a:spcAft>
              <a:spcPct val="35000"/>
            </a:spcAft>
            <a:buNone/>
          </a:pPr>
          <a:r>
            <a:rPr lang="en-GB" sz="2000" b="1" kern="1200" dirty="0"/>
            <a:t>Formulate differential diagnosis</a:t>
          </a:r>
        </a:p>
        <a:p>
          <a:pPr marL="171450" lvl="1" indent="-171450" algn="l" defTabSz="800100">
            <a:lnSpc>
              <a:spcPct val="90000"/>
            </a:lnSpc>
            <a:spcBef>
              <a:spcPct val="0"/>
            </a:spcBef>
            <a:spcAft>
              <a:spcPct val="15000"/>
            </a:spcAft>
            <a:buChar char="•"/>
          </a:pPr>
          <a:r>
            <a:rPr lang="en-GB" sz="1800" kern="1200" dirty="0"/>
            <a:t>History</a:t>
          </a:r>
        </a:p>
        <a:p>
          <a:pPr marL="171450" lvl="1" indent="-171450" algn="l" defTabSz="800100">
            <a:lnSpc>
              <a:spcPct val="90000"/>
            </a:lnSpc>
            <a:spcBef>
              <a:spcPct val="0"/>
            </a:spcBef>
            <a:spcAft>
              <a:spcPct val="15000"/>
            </a:spcAft>
            <a:buChar char="•"/>
          </a:pPr>
          <a:r>
            <a:rPr lang="en-GB" sz="1800" kern="1200" dirty="0"/>
            <a:t>Examination</a:t>
          </a:r>
        </a:p>
        <a:p>
          <a:pPr marL="171450" lvl="1" indent="-171450" algn="l" defTabSz="800100">
            <a:lnSpc>
              <a:spcPct val="90000"/>
            </a:lnSpc>
            <a:spcBef>
              <a:spcPct val="0"/>
            </a:spcBef>
            <a:spcAft>
              <a:spcPct val="15000"/>
            </a:spcAft>
            <a:buChar char="•"/>
          </a:pPr>
          <a:r>
            <a:rPr lang="en-GB" sz="1800" kern="1200" dirty="0"/>
            <a:t>Investigations</a:t>
          </a:r>
        </a:p>
      </dsp:txBody>
      <dsp:txXfrm>
        <a:off x="5123476" y="0"/>
        <a:ext cx="3036876" cy="1822125"/>
      </dsp:txXfrm>
    </dsp:sp>
    <dsp:sp modelId="{2DAC8491-7BE1-CE49-BBA0-C90E17D4B004}">
      <dsp:nvSpPr>
        <dsp:cNvPr id="0" name=""/>
        <dsp:cNvSpPr/>
      </dsp:nvSpPr>
      <dsp:spPr>
        <a:xfrm>
          <a:off x="4423194" y="3390252"/>
          <a:ext cx="667881" cy="91440"/>
        </a:xfrm>
        <a:custGeom>
          <a:avLst/>
          <a:gdLst/>
          <a:ahLst/>
          <a:cxnLst/>
          <a:rect l="0" t="0" r="0" b="0"/>
          <a:pathLst>
            <a:path>
              <a:moveTo>
                <a:pt x="0" y="45720"/>
              </a:moveTo>
              <a:lnTo>
                <a:pt x="66788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4739673" y="3432476"/>
        <a:ext cx="34924" cy="6991"/>
      </dsp:txXfrm>
    </dsp:sp>
    <dsp:sp modelId="{F946A287-96E9-FC4B-956B-187F5E174DF7}">
      <dsp:nvSpPr>
        <dsp:cNvPr id="0" name=""/>
        <dsp:cNvSpPr/>
      </dsp:nvSpPr>
      <dsp:spPr>
        <a:xfrm>
          <a:off x="1388118" y="2524909"/>
          <a:ext cx="3036876" cy="18221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l" defTabSz="889000">
            <a:lnSpc>
              <a:spcPct val="90000"/>
            </a:lnSpc>
            <a:spcBef>
              <a:spcPct val="0"/>
            </a:spcBef>
            <a:spcAft>
              <a:spcPct val="35000"/>
            </a:spcAft>
            <a:buNone/>
          </a:pPr>
          <a:r>
            <a:rPr lang="en-GB" sz="2000" b="1" kern="1200" dirty="0"/>
            <a:t>Working diagnosis and initial management plan</a:t>
          </a:r>
        </a:p>
        <a:p>
          <a:pPr marL="171450" lvl="1" indent="-171450" algn="l" defTabSz="800100">
            <a:lnSpc>
              <a:spcPct val="90000"/>
            </a:lnSpc>
            <a:spcBef>
              <a:spcPct val="0"/>
            </a:spcBef>
            <a:spcAft>
              <a:spcPct val="15000"/>
            </a:spcAft>
            <a:buChar char="•"/>
          </a:pPr>
          <a:r>
            <a:rPr lang="en-GB" sz="1800" kern="1200" dirty="0"/>
            <a:t>Further investigation</a:t>
          </a:r>
        </a:p>
        <a:p>
          <a:pPr marL="171450" lvl="1" indent="-171450" algn="l" defTabSz="800100">
            <a:lnSpc>
              <a:spcPct val="90000"/>
            </a:lnSpc>
            <a:spcBef>
              <a:spcPct val="0"/>
            </a:spcBef>
            <a:spcAft>
              <a:spcPct val="15000"/>
            </a:spcAft>
            <a:buChar char="•"/>
          </a:pPr>
          <a:r>
            <a:rPr lang="en-GB" sz="1800" kern="1200" dirty="0"/>
            <a:t>Medical or other treatment</a:t>
          </a:r>
        </a:p>
        <a:p>
          <a:pPr marL="171450" lvl="1" indent="-171450" algn="l" defTabSz="800100">
            <a:lnSpc>
              <a:spcPct val="90000"/>
            </a:lnSpc>
            <a:spcBef>
              <a:spcPct val="0"/>
            </a:spcBef>
            <a:spcAft>
              <a:spcPct val="15000"/>
            </a:spcAft>
            <a:buChar char="•"/>
          </a:pPr>
          <a:r>
            <a:rPr lang="en-GB" sz="1800" kern="1200" dirty="0"/>
            <a:t>Wait and watch</a:t>
          </a:r>
        </a:p>
        <a:p>
          <a:pPr marL="171450" lvl="1" indent="-171450" algn="l" defTabSz="800100">
            <a:lnSpc>
              <a:spcPct val="90000"/>
            </a:lnSpc>
            <a:spcBef>
              <a:spcPct val="0"/>
            </a:spcBef>
            <a:spcAft>
              <a:spcPct val="15000"/>
            </a:spcAft>
            <a:buChar char="•"/>
          </a:pPr>
          <a:endParaRPr lang="en-GB" sz="1600" kern="1200" dirty="0"/>
        </a:p>
      </dsp:txBody>
      <dsp:txXfrm>
        <a:off x="1388118" y="2524909"/>
        <a:ext cx="3036876" cy="1822125"/>
      </dsp:txXfrm>
    </dsp:sp>
    <dsp:sp modelId="{3C78AE58-EA03-6540-841B-B875AFB2C6B5}">
      <dsp:nvSpPr>
        <dsp:cNvPr id="0" name=""/>
        <dsp:cNvSpPr/>
      </dsp:nvSpPr>
      <dsp:spPr>
        <a:xfrm>
          <a:off x="5123476" y="2524909"/>
          <a:ext cx="3036876" cy="18221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l" defTabSz="889000">
            <a:lnSpc>
              <a:spcPct val="90000"/>
            </a:lnSpc>
            <a:spcBef>
              <a:spcPct val="0"/>
            </a:spcBef>
            <a:spcAft>
              <a:spcPct val="35000"/>
            </a:spcAft>
            <a:buNone/>
          </a:pPr>
          <a:r>
            <a:rPr lang="en-GB" sz="2000" kern="1200" dirty="0"/>
            <a:t>Review and modify plan</a:t>
          </a:r>
        </a:p>
        <a:p>
          <a:pPr marL="171450" lvl="1" indent="-171450" algn="l" defTabSz="711200">
            <a:lnSpc>
              <a:spcPct val="90000"/>
            </a:lnSpc>
            <a:spcBef>
              <a:spcPct val="0"/>
            </a:spcBef>
            <a:spcAft>
              <a:spcPct val="15000"/>
            </a:spcAft>
            <a:buChar char="•"/>
          </a:pPr>
          <a:endParaRPr lang="en-GB" sz="1600" kern="1200" dirty="0"/>
        </a:p>
        <a:p>
          <a:pPr marL="171450" lvl="1" indent="-171450" algn="l" defTabSz="711200">
            <a:lnSpc>
              <a:spcPct val="90000"/>
            </a:lnSpc>
            <a:spcBef>
              <a:spcPct val="0"/>
            </a:spcBef>
            <a:spcAft>
              <a:spcPct val="15000"/>
            </a:spcAft>
            <a:buChar char="•"/>
          </a:pPr>
          <a:endParaRPr lang="en-GB" sz="1600" kern="1200" dirty="0"/>
        </a:p>
        <a:p>
          <a:pPr marL="171450" lvl="1" indent="-171450" algn="l" defTabSz="711200">
            <a:lnSpc>
              <a:spcPct val="90000"/>
            </a:lnSpc>
            <a:spcBef>
              <a:spcPct val="0"/>
            </a:spcBef>
            <a:spcAft>
              <a:spcPct val="15000"/>
            </a:spcAft>
            <a:buChar char="•"/>
          </a:pPr>
          <a:endParaRPr lang="en-GB" sz="1600" kern="1200" dirty="0"/>
        </a:p>
      </dsp:txBody>
      <dsp:txXfrm>
        <a:off x="5123476" y="2524909"/>
        <a:ext cx="3036876" cy="18221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9CB0FD-717E-2543-9025-906382D49B54}">
      <dsp:nvSpPr>
        <dsp:cNvPr id="0" name=""/>
        <dsp:cNvSpPr/>
      </dsp:nvSpPr>
      <dsp:spPr>
        <a:xfrm>
          <a:off x="1184842" y="10192"/>
          <a:ext cx="360045" cy="36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 </a:t>
          </a:r>
        </a:p>
      </dsp:txBody>
      <dsp:txXfrm>
        <a:off x="1184842" y="10192"/>
        <a:ext cx="360045" cy="360045"/>
      </dsp:txXfrm>
    </dsp:sp>
    <dsp:sp modelId="{1FC263DC-7A7B-A244-A19E-5C0563A2D50C}">
      <dsp:nvSpPr>
        <dsp:cNvPr id="0" name=""/>
        <dsp:cNvSpPr/>
      </dsp:nvSpPr>
      <dsp:spPr>
        <a:xfrm>
          <a:off x="337971" y="-213"/>
          <a:ext cx="1349804" cy="1349804"/>
        </a:xfrm>
        <a:prstGeom prst="circularArrow">
          <a:avLst>
            <a:gd name="adj1" fmla="val 5201"/>
            <a:gd name="adj2" fmla="val 336004"/>
            <a:gd name="adj3" fmla="val 21292872"/>
            <a:gd name="adj4" fmla="val 19766563"/>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33C137-FD0B-E24E-9DB9-A8A7DF35D418}">
      <dsp:nvSpPr>
        <dsp:cNvPr id="0" name=""/>
        <dsp:cNvSpPr/>
      </dsp:nvSpPr>
      <dsp:spPr>
        <a:xfrm>
          <a:off x="1402384" y="679718"/>
          <a:ext cx="360045" cy="36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 </a:t>
          </a:r>
        </a:p>
      </dsp:txBody>
      <dsp:txXfrm>
        <a:off x="1402384" y="679718"/>
        <a:ext cx="360045" cy="360045"/>
      </dsp:txXfrm>
    </dsp:sp>
    <dsp:sp modelId="{79DD906A-3F80-4040-96EB-08317AAD330D}">
      <dsp:nvSpPr>
        <dsp:cNvPr id="0" name=""/>
        <dsp:cNvSpPr/>
      </dsp:nvSpPr>
      <dsp:spPr>
        <a:xfrm>
          <a:off x="337971" y="-213"/>
          <a:ext cx="1349804" cy="1349804"/>
        </a:xfrm>
        <a:prstGeom prst="circularArrow">
          <a:avLst>
            <a:gd name="adj1" fmla="val 5201"/>
            <a:gd name="adj2" fmla="val 336004"/>
            <a:gd name="adj3" fmla="val 4014315"/>
            <a:gd name="adj4" fmla="val 2253784"/>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7B2E45-3EBE-D946-B3DF-2F49F6133157}">
      <dsp:nvSpPr>
        <dsp:cNvPr id="0" name=""/>
        <dsp:cNvSpPr/>
      </dsp:nvSpPr>
      <dsp:spPr>
        <a:xfrm>
          <a:off x="832851" y="1093509"/>
          <a:ext cx="360045" cy="36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 </a:t>
          </a:r>
        </a:p>
      </dsp:txBody>
      <dsp:txXfrm>
        <a:off x="832851" y="1093509"/>
        <a:ext cx="360045" cy="360045"/>
      </dsp:txXfrm>
    </dsp:sp>
    <dsp:sp modelId="{264E2507-5498-5849-BAC8-96EE319A17B9}">
      <dsp:nvSpPr>
        <dsp:cNvPr id="0" name=""/>
        <dsp:cNvSpPr/>
      </dsp:nvSpPr>
      <dsp:spPr>
        <a:xfrm>
          <a:off x="337971" y="-213"/>
          <a:ext cx="1349804" cy="1349804"/>
        </a:xfrm>
        <a:prstGeom prst="circularArrow">
          <a:avLst>
            <a:gd name="adj1" fmla="val 5201"/>
            <a:gd name="adj2" fmla="val 336004"/>
            <a:gd name="adj3" fmla="val 8210212"/>
            <a:gd name="adj4" fmla="val 6449681"/>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C81EE4-4CA0-5944-BECC-E175AB3B1DDB}">
      <dsp:nvSpPr>
        <dsp:cNvPr id="0" name=""/>
        <dsp:cNvSpPr/>
      </dsp:nvSpPr>
      <dsp:spPr>
        <a:xfrm>
          <a:off x="263318" y="679718"/>
          <a:ext cx="360045" cy="36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 </a:t>
          </a:r>
        </a:p>
      </dsp:txBody>
      <dsp:txXfrm>
        <a:off x="263318" y="679718"/>
        <a:ext cx="360045" cy="360045"/>
      </dsp:txXfrm>
    </dsp:sp>
    <dsp:sp modelId="{26BB9C94-68D8-494F-97A8-251E2C882121}">
      <dsp:nvSpPr>
        <dsp:cNvPr id="0" name=""/>
        <dsp:cNvSpPr/>
      </dsp:nvSpPr>
      <dsp:spPr>
        <a:xfrm>
          <a:off x="337971" y="-213"/>
          <a:ext cx="1349804" cy="1349804"/>
        </a:xfrm>
        <a:prstGeom prst="circularArrow">
          <a:avLst>
            <a:gd name="adj1" fmla="val 5201"/>
            <a:gd name="adj2" fmla="val 336004"/>
            <a:gd name="adj3" fmla="val 12297433"/>
            <a:gd name="adj4" fmla="val 10771124"/>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9FBCEA-E5EA-AE4B-8690-6666F3929571}">
      <dsp:nvSpPr>
        <dsp:cNvPr id="0" name=""/>
        <dsp:cNvSpPr/>
      </dsp:nvSpPr>
      <dsp:spPr>
        <a:xfrm>
          <a:off x="480860" y="10192"/>
          <a:ext cx="360045" cy="36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 </a:t>
          </a:r>
        </a:p>
      </dsp:txBody>
      <dsp:txXfrm>
        <a:off x="480860" y="10192"/>
        <a:ext cx="360045" cy="360045"/>
      </dsp:txXfrm>
    </dsp:sp>
    <dsp:sp modelId="{8B2C2B20-3BA4-FB48-92A0-66DA7AA6C558}">
      <dsp:nvSpPr>
        <dsp:cNvPr id="0" name=""/>
        <dsp:cNvSpPr/>
      </dsp:nvSpPr>
      <dsp:spPr>
        <a:xfrm>
          <a:off x="337971" y="-213"/>
          <a:ext cx="1349804" cy="1349804"/>
        </a:xfrm>
        <a:prstGeom prst="circularArrow">
          <a:avLst>
            <a:gd name="adj1" fmla="val 5201"/>
            <a:gd name="adj2" fmla="val 336004"/>
            <a:gd name="adj3" fmla="val 16865305"/>
            <a:gd name="adj4" fmla="val 15198692"/>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F62F7C-E05E-F643-B9F5-5CE33486AC60}">
      <dsp:nvSpPr>
        <dsp:cNvPr id="0" name=""/>
        <dsp:cNvSpPr/>
      </dsp:nvSpPr>
      <dsp:spPr>
        <a:xfrm rot="10800000">
          <a:off x="0" y="0"/>
          <a:ext cx="9826172" cy="1429732"/>
        </a:xfrm>
        <a:prstGeom prst="trapezoid">
          <a:avLst>
            <a:gd name="adj" fmla="val 114546"/>
          </a:avLst>
        </a:prstGeom>
        <a:solidFill>
          <a:schemeClr val="accent4">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GB" sz="6500" kern="1200" baseline="0" dirty="0">
              <a:solidFill>
                <a:schemeClr val="bg1"/>
              </a:solidFill>
            </a:rPr>
            <a:t>Self care</a:t>
          </a:r>
        </a:p>
      </dsp:txBody>
      <dsp:txXfrm rot="-10800000">
        <a:off x="1719580" y="0"/>
        <a:ext cx="6387011" cy="1429732"/>
      </dsp:txXfrm>
    </dsp:sp>
    <dsp:sp modelId="{06ECC454-F48B-0C47-92C7-2207A107822C}">
      <dsp:nvSpPr>
        <dsp:cNvPr id="0" name=""/>
        <dsp:cNvSpPr/>
      </dsp:nvSpPr>
      <dsp:spPr>
        <a:xfrm rot="10800000">
          <a:off x="1637695" y="1429732"/>
          <a:ext cx="6550781" cy="1429732"/>
        </a:xfrm>
        <a:prstGeom prst="trapezoid">
          <a:avLst>
            <a:gd name="adj" fmla="val 114546"/>
          </a:avLst>
        </a:prstGeom>
        <a:solidFill>
          <a:schemeClr val="accent4">
            <a:shade val="50000"/>
            <a:hueOff val="342773"/>
            <a:satOff val="-27946"/>
            <a:lumOff val="332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GB" sz="4000" kern="1200" baseline="0" dirty="0">
              <a:solidFill>
                <a:schemeClr val="bg1"/>
              </a:solidFill>
            </a:rPr>
            <a:t>Primary Care</a:t>
          </a:r>
        </a:p>
      </dsp:txBody>
      <dsp:txXfrm rot="-10800000">
        <a:off x="2784082" y="1429732"/>
        <a:ext cx="4258007" cy="1429732"/>
      </dsp:txXfrm>
    </dsp:sp>
    <dsp:sp modelId="{8C09EDD7-1B52-8043-B367-69E419AD17E2}">
      <dsp:nvSpPr>
        <dsp:cNvPr id="0" name=""/>
        <dsp:cNvSpPr/>
      </dsp:nvSpPr>
      <dsp:spPr>
        <a:xfrm rot="10800000">
          <a:off x="3304410" y="2859465"/>
          <a:ext cx="3275390" cy="1429732"/>
        </a:xfrm>
        <a:prstGeom prst="trapezoid">
          <a:avLst>
            <a:gd name="adj" fmla="val 114546"/>
          </a:avLst>
        </a:prstGeom>
        <a:solidFill>
          <a:schemeClr val="accent4">
            <a:shade val="50000"/>
            <a:hueOff val="342773"/>
            <a:satOff val="-27946"/>
            <a:lumOff val="332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b="1" kern="1200" dirty="0"/>
            <a:t>Secondary specialised care</a:t>
          </a:r>
        </a:p>
      </dsp:txBody>
      <dsp:txXfrm rot="-10800000">
        <a:off x="3304410" y="2859465"/>
        <a:ext cx="3275390" cy="14297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06A93-5B43-1B43-9E5C-AE25F84DB8EF}">
      <dsp:nvSpPr>
        <dsp:cNvPr id="0" name=""/>
        <dsp:cNvSpPr/>
      </dsp:nvSpPr>
      <dsp:spPr>
        <a:xfrm>
          <a:off x="4423194" y="865342"/>
          <a:ext cx="667881" cy="91440"/>
        </a:xfrm>
        <a:custGeom>
          <a:avLst/>
          <a:gdLst/>
          <a:ahLst/>
          <a:cxnLst/>
          <a:rect l="0" t="0" r="0" b="0"/>
          <a:pathLst>
            <a:path>
              <a:moveTo>
                <a:pt x="0" y="50022"/>
              </a:moveTo>
              <a:lnTo>
                <a:pt x="351040" y="50022"/>
              </a:lnTo>
              <a:lnTo>
                <a:pt x="351040" y="45720"/>
              </a:lnTo>
              <a:lnTo>
                <a:pt x="66788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4739673" y="907567"/>
        <a:ext cx="34924" cy="6991"/>
      </dsp:txXfrm>
    </dsp:sp>
    <dsp:sp modelId="{68B3535E-2B3D-A144-B6F4-B294C4CA678A}">
      <dsp:nvSpPr>
        <dsp:cNvPr id="0" name=""/>
        <dsp:cNvSpPr/>
      </dsp:nvSpPr>
      <dsp:spPr>
        <a:xfrm>
          <a:off x="1388118" y="4302"/>
          <a:ext cx="3036876" cy="18221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l" defTabSz="889000">
            <a:lnSpc>
              <a:spcPct val="90000"/>
            </a:lnSpc>
            <a:spcBef>
              <a:spcPct val="0"/>
            </a:spcBef>
            <a:spcAft>
              <a:spcPct val="35000"/>
            </a:spcAft>
            <a:buNone/>
          </a:pPr>
          <a:r>
            <a:rPr lang="en-GB" sz="2000" b="1" kern="1200" dirty="0"/>
            <a:t>Patient presents</a:t>
          </a:r>
        </a:p>
        <a:p>
          <a:pPr marL="171450" lvl="1" indent="-171450" algn="l" defTabSz="800100">
            <a:lnSpc>
              <a:spcPct val="90000"/>
            </a:lnSpc>
            <a:spcBef>
              <a:spcPct val="0"/>
            </a:spcBef>
            <a:spcAft>
              <a:spcPct val="15000"/>
            </a:spcAft>
            <a:buChar char="•"/>
          </a:pPr>
          <a:endParaRPr lang="en-GB" sz="1800" kern="1200" dirty="0"/>
        </a:p>
        <a:p>
          <a:pPr marL="171450" lvl="1" indent="-171450" algn="l" defTabSz="800100">
            <a:lnSpc>
              <a:spcPct val="90000"/>
            </a:lnSpc>
            <a:spcBef>
              <a:spcPct val="0"/>
            </a:spcBef>
            <a:spcAft>
              <a:spcPct val="15000"/>
            </a:spcAft>
            <a:buChar char="•"/>
          </a:pPr>
          <a:r>
            <a:rPr lang="en-GB" sz="1800" kern="1200" dirty="0"/>
            <a:t>Symptoms</a:t>
          </a:r>
        </a:p>
        <a:p>
          <a:pPr marL="171450" lvl="1" indent="-171450" algn="l" defTabSz="800100">
            <a:lnSpc>
              <a:spcPct val="90000"/>
            </a:lnSpc>
            <a:spcBef>
              <a:spcPct val="0"/>
            </a:spcBef>
            <a:spcAft>
              <a:spcPct val="15000"/>
            </a:spcAft>
            <a:buChar char="•"/>
          </a:pPr>
          <a:r>
            <a:rPr lang="en-GB" sz="1800" kern="1200" dirty="0"/>
            <a:t>Concerns</a:t>
          </a:r>
        </a:p>
        <a:p>
          <a:pPr marL="171450" lvl="1" indent="-171450" algn="l" defTabSz="800100">
            <a:lnSpc>
              <a:spcPct val="90000"/>
            </a:lnSpc>
            <a:spcBef>
              <a:spcPct val="0"/>
            </a:spcBef>
            <a:spcAft>
              <a:spcPct val="15000"/>
            </a:spcAft>
            <a:buChar char="•"/>
          </a:pPr>
          <a:r>
            <a:rPr lang="en-GB" sz="1800" kern="1200" dirty="0"/>
            <a:t>Risk factors</a:t>
          </a:r>
        </a:p>
      </dsp:txBody>
      <dsp:txXfrm>
        <a:off x="1388118" y="4302"/>
        <a:ext cx="3036876" cy="1822125"/>
      </dsp:txXfrm>
    </dsp:sp>
    <dsp:sp modelId="{C4B8659B-BFF8-4B45-878B-3B2BF2A3D511}">
      <dsp:nvSpPr>
        <dsp:cNvPr id="0" name=""/>
        <dsp:cNvSpPr/>
      </dsp:nvSpPr>
      <dsp:spPr>
        <a:xfrm>
          <a:off x="2906556" y="1820325"/>
          <a:ext cx="3735358" cy="672183"/>
        </a:xfrm>
        <a:custGeom>
          <a:avLst/>
          <a:gdLst/>
          <a:ahLst/>
          <a:cxnLst/>
          <a:rect l="0" t="0" r="0" b="0"/>
          <a:pathLst>
            <a:path>
              <a:moveTo>
                <a:pt x="3735358" y="0"/>
              </a:moveTo>
              <a:lnTo>
                <a:pt x="3735358" y="353191"/>
              </a:lnTo>
              <a:lnTo>
                <a:pt x="0" y="353191"/>
              </a:lnTo>
              <a:lnTo>
                <a:pt x="0" y="672183"/>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4679213" y="2152922"/>
        <a:ext cx="190044" cy="6991"/>
      </dsp:txXfrm>
    </dsp:sp>
    <dsp:sp modelId="{BBC80879-0C41-DE44-90C0-07FDF882FD61}">
      <dsp:nvSpPr>
        <dsp:cNvPr id="0" name=""/>
        <dsp:cNvSpPr/>
      </dsp:nvSpPr>
      <dsp:spPr>
        <a:xfrm>
          <a:off x="5123476" y="0"/>
          <a:ext cx="3036876" cy="18221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l" defTabSz="889000">
            <a:lnSpc>
              <a:spcPct val="90000"/>
            </a:lnSpc>
            <a:spcBef>
              <a:spcPct val="0"/>
            </a:spcBef>
            <a:spcAft>
              <a:spcPct val="35000"/>
            </a:spcAft>
            <a:buNone/>
          </a:pPr>
          <a:r>
            <a:rPr lang="en-GB" sz="2000" b="1" kern="1200" dirty="0"/>
            <a:t>Formulate differential diagnosis</a:t>
          </a:r>
        </a:p>
        <a:p>
          <a:pPr marL="171450" lvl="1" indent="-171450" algn="l" defTabSz="800100">
            <a:lnSpc>
              <a:spcPct val="90000"/>
            </a:lnSpc>
            <a:spcBef>
              <a:spcPct val="0"/>
            </a:spcBef>
            <a:spcAft>
              <a:spcPct val="15000"/>
            </a:spcAft>
            <a:buChar char="•"/>
          </a:pPr>
          <a:r>
            <a:rPr lang="en-GB" sz="1800" kern="1200" dirty="0"/>
            <a:t>History</a:t>
          </a:r>
        </a:p>
        <a:p>
          <a:pPr marL="171450" lvl="1" indent="-171450" algn="l" defTabSz="800100">
            <a:lnSpc>
              <a:spcPct val="90000"/>
            </a:lnSpc>
            <a:spcBef>
              <a:spcPct val="0"/>
            </a:spcBef>
            <a:spcAft>
              <a:spcPct val="15000"/>
            </a:spcAft>
            <a:buChar char="•"/>
          </a:pPr>
          <a:r>
            <a:rPr lang="en-GB" sz="1800" kern="1200" dirty="0"/>
            <a:t>Examination</a:t>
          </a:r>
        </a:p>
        <a:p>
          <a:pPr marL="171450" lvl="1" indent="-171450" algn="l" defTabSz="800100">
            <a:lnSpc>
              <a:spcPct val="90000"/>
            </a:lnSpc>
            <a:spcBef>
              <a:spcPct val="0"/>
            </a:spcBef>
            <a:spcAft>
              <a:spcPct val="15000"/>
            </a:spcAft>
            <a:buChar char="•"/>
          </a:pPr>
          <a:r>
            <a:rPr lang="en-GB" sz="1800" kern="1200" dirty="0"/>
            <a:t>Investigations</a:t>
          </a:r>
        </a:p>
      </dsp:txBody>
      <dsp:txXfrm>
        <a:off x="5123476" y="0"/>
        <a:ext cx="3036876" cy="1822125"/>
      </dsp:txXfrm>
    </dsp:sp>
    <dsp:sp modelId="{2DAC8491-7BE1-CE49-BBA0-C90E17D4B004}">
      <dsp:nvSpPr>
        <dsp:cNvPr id="0" name=""/>
        <dsp:cNvSpPr/>
      </dsp:nvSpPr>
      <dsp:spPr>
        <a:xfrm>
          <a:off x="4423194" y="3390252"/>
          <a:ext cx="667881" cy="91440"/>
        </a:xfrm>
        <a:custGeom>
          <a:avLst/>
          <a:gdLst/>
          <a:ahLst/>
          <a:cxnLst/>
          <a:rect l="0" t="0" r="0" b="0"/>
          <a:pathLst>
            <a:path>
              <a:moveTo>
                <a:pt x="0" y="45720"/>
              </a:moveTo>
              <a:lnTo>
                <a:pt x="66788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4739673" y="3432476"/>
        <a:ext cx="34924" cy="6991"/>
      </dsp:txXfrm>
    </dsp:sp>
    <dsp:sp modelId="{F946A287-96E9-FC4B-956B-187F5E174DF7}">
      <dsp:nvSpPr>
        <dsp:cNvPr id="0" name=""/>
        <dsp:cNvSpPr/>
      </dsp:nvSpPr>
      <dsp:spPr>
        <a:xfrm>
          <a:off x="1388118" y="2524909"/>
          <a:ext cx="3036876" cy="18221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l" defTabSz="889000">
            <a:lnSpc>
              <a:spcPct val="90000"/>
            </a:lnSpc>
            <a:spcBef>
              <a:spcPct val="0"/>
            </a:spcBef>
            <a:spcAft>
              <a:spcPct val="35000"/>
            </a:spcAft>
            <a:buNone/>
          </a:pPr>
          <a:r>
            <a:rPr lang="en-GB" sz="2000" b="1" kern="1200" dirty="0"/>
            <a:t>Working diagnosis and initial management plan</a:t>
          </a:r>
        </a:p>
        <a:p>
          <a:pPr marL="171450" lvl="1" indent="-171450" algn="l" defTabSz="800100">
            <a:lnSpc>
              <a:spcPct val="90000"/>
            </a:lnSpc>
            <a:spcBef>
              <a:spcPct val="0"/>
            </a:spcBef>
            <a:spcAft>
              <a:spcPct val="15000"/>
            </a:spcAft>
            <a:buChar char="•"/>
          </a:pPr>
          <a:r>
            <a:rPr lang="en-GB" sz="1800" kern="1200" dirty="0"/>
            <a:t>Further investigation</a:t>
          </a:r>
        </a:p>
        <a:p>
          <a:pPr marL="171450" lvl="1" indent="-171450" algn="l" defTabSz="800100">
            <a:lnSpc>
              <a:spcPct val="90000"/>
            </a:lnSpc>
            <a:spcBef>
              <a:spcPct val="0"/>
            </a:spcBef>
            <a:spcAft>
              <a:spcPct val="15000"/>
            </a:spcAft>
            <a:buChar char="•"/>
          </a:pPr>
          <a:r>
            <a:rPr lang="en-GB" sz="1800" kern="1200" dirty="0"/>
            <a:t>Medical or other treatment</a:t>
          </a:r>
        </a:p>
        <a:p>
          <a:pPr marL="171450" lvl="1" indent="-171450" algn="l" defTabSz="800100">
            <a:lnSpc>
              <a:spcPct val="90000"/>
            </a:lnSpc>
            <a:spcBef>
              <a:spcPct val="0"/>
            </a:spcBef>
            <a:spcAft>
              <a:spcPct val="15000"/>
            </a:spcAft>
            <a:buChar char="•"/>
          </a:pPr>
          <a:r>
            <a:rPr lang="en-GB" sz="1800" kern="1200" dirty="0"/>
            <a:t>Wait and watch</a:t>
          </a:r>
        </a:p>
        <a:p>
          <a:pPr marL="171450" lvl="1" indent="-171450" algn="l" defTabSz="800100">
            <a:lnSpc>
              <a:spcPct val="90000"/>
            </a:lnSpc>
            <a:spcBef>
              <a:spcPct val="0"/>
            </a:spcBef>
            <a:spcAft>
              <a:spcPct val="15000"/>
            </a:spcAft>
            <a:buChar char="•"/>
          </a:pPr>
          <a:endParaRPr lang="en-GB" sz="1600" kern="1200" dirty="0"/>
        </a:p>
      </dsp:txBody>
      <dsp:txXfrm>
        <a:off x="1388118" y="2524909"/>
        <a:ext cx="3036876" cy="1822125"/>
      </dsp:txXfrm>
    </dsp:sp>
    <dsp:sp modelId="{3C78AE58-EA03-6540-841B-B875AFB2C6B5}">
      <dsp:nvSpPr>
        <dsp:cNvPr id="0" name=""/>
        <dsp:cNvSpPr/>
      </dsp:nvSpPr>
      <dsp:spPr>
        <a:xfrm>
          <a:off x="5123476" y="2524909"/>
          <a:ext cx="3036876" cy="18221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l" defTabSz="889000">
            <a:lnSpc>
              <a:spcPct val="90000"/>
            </a:lnSpc>
            <a:spcBef>
              <a:spcPct val="0"/>
            </a:spcBef>
            <a:spcAft>
              <a:spcPct val="35000"/>
            </a:spcAft>
            <a:buNone/>
          </a:pPr>
          <a:r>
            <a:rPr lang="en-GB" sz="2000" kern="1200" dirty="0"/>
            <a:t>Review and modify plan</a:t>
          </a:r>
        </a:p>
        <a:p>
          <a:pPr marL="171450" lvl="1" indent="-171450" algn="l" defTabSz="711200">
            <a:lnSpc>
              <a:spcPct val="90000"/>
            </a:lnSpc>
            <a:spcBef>
              <a:spcPct val="0"/>
            </a:spcBef>
            <a:spcAft>
              <a:spcPct val="15000"/>
            </a:spcAft>
            <a:buChar char="•"/>
          </a:pPr>
          <a:endParaRPr lang="en-GB" sz="1600" kern="1200" dirty="0"/>
        </a:p>
        <a:p>
          <a:pPr marL="171450" lvl="1" indent="-171450" algn="l" defTabSz="711200">
            <a:lnSpc>
              <a:spcPct val="90000"/>
            </a:lnSpc>
            <a:spcBef>
              <a:spcPct val="0"/>
            </a:spcBef>
            <a:spcAft>
              <a:spcPct val="15000"/>
            </a:spcAft>
            <a:buChar char="•"/>
          </a:pPr>
          <a:endParaRPr lang="en-GB" sz="1600" kern="1200" dirty="0"/>
        </a:p>
        <a:p>
          <a:pPr marL="171450" lvl="1" indent="-171450" algn="l" defTabSz="711200">
            <a:lnSpc>
              <a:spcPct val="90000"/>
            </a:lnSpc>
            <a:spcBef>
              <a:spcPct val="0"/>
            </a:spcBef>
            <a:spcAft>
              <a:spcPct val="15000"/>
            </a:spcAft>
            <a:buChar char="•"/>
          </a:pPr>
          <a:endParaRPr lang="en-GB" sz="1600" kern="1200" dirty="0"/>
        </a:p>
      </dsp:txBody>
      <dsp:txXfrm>
        <a:off x="5123476" y="2524909"/>
        <a:ext cx="3036876" cy="18221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9CB0FD-717E-2543-9025-906382D49B54}">
      <dsp:nvSpPr>
        <dsp:cNvPr id="0" name=""/>
        <dsp:cNvSpPr/>
      </dsp:nvSpPr>
      <dsp:spPr>
        <a:xfrm>
          <a:off x="1184842" y="10192"/>
          <a:ext cx="360045" cy="36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 </a:t>
          </a:r>
        </a:p>
      </dsp:txBody>
      <dsp:txXfrm>
        <a:off x="1184842" y="10192"/>
        <a:ext cx="360045" cy="360045"/>
      </dsp:txXfrm>
    </dsp:sp>
    <dsp:sp modelId="{1FC263DC-7A7B-A244-A19E-5C0563A2D50C}">
      <dsp:nvSpPr>
        <dsp:cNvPr id="0" name=""/>
        <dsp:cNvSpPr/>
      </dsp:nvSpPr>
      <dsp:spPr>
        <a:xfrm>
          <a:off x="337971" y="-213"/>
          <a:ext cx="1349804" cy="1349804"/>
        </a:xfrm>
        <a:prstGeom prst="circularArrow">
          <a:avLst>
            <a:gd name="adj1" fmla="val 5201"/>
            <a:gd name="adj2" fmla="val 336004"/>
            <a:gd name="adj3" fmla="val 21292872"/>
            <a:gd name="adj4" fmla="val 19766563"/>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33C137-FD0B-E24E-9DB9-A8A7DF35D418}">
      <dsp:nvSpPr>
        <dsp:cNvPr id="0" name=""/>
        <dsp:cNvSpPr/>
      </dsp:nvSpPr>
      <dsp:spPr>
        <a:xfrm>
          <a:off x="1402384" y="679718"/>
          <a:ext cx="360045" cy="36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 </a:t>
          </a:r>
        </a:p>
      </dsp:txBody>
      <dsp:txXfrm>
        <a:off x="1402384" y="679718"/>
        <a:ext cx="360045" cy="360045"/>
      </dsp:txXfrm>
    </dsp:sp>
    <dsp:sp modelId="{79DD906A-3F80-4040-96EB-08317AAD330D}">
      <dsp:nvSpPr>
        <dsp:cNvPr id="0" name=""/>
        <dsp:cNvSpPr/>
      </dsp:nvSpPr>
      <dsp:spPr>
        <a:xfrm>
          <a:off x="337971" y="-213"/>
          <a:ext cx="1349804" cy="1349804"/>
        </a:xfrm>
        <a:prstGeom prst="circularArrow">
          <a:avLst>
            <a:gd name="adj1" fmla="val 5201"/>
            <a:gd name="adj2" fmla="val 336004"/>
            <a:gd name="adj3" fmla="val 4014315"/>
            <a:gd name="adj4" fmla="val 2253784"/>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7B2E45-3EBE-D946-B3DF-2F49F6133157}">
      <dsp:nvSpPr>
        <dsp:cNvPr id="0" name=""/>
        <dsp:cNvSpPr/>
      </dsp:nvSpPr>
      <dsp:spPr>
        <a:xfrm>
          <a:off x="832851" y="1093509"/>
          <a:ext cx="360045" cy="36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 </a:t>
          </a:r>
        </a:p>
      </dsp:txBody>
      <dsp:txXfrm>
        <a:off x="832851" y="1093509"/>
        <a:ext cx="360045" cy="360045"/>
      </dsp:txXfrm>
    </dsp:sp>
    <dsp:sp modelId="{264E2507-5498-5849-BAC8-96EE319A17B9}">
      <dsp:nvSpPr>
        <dsp:cNvPr id="0" name=""/>
        <dsp:cNvSpPr/>
      </dsp:nvSpPr>
      <dsp:spPr>
        <a:xfrm>
          <a:off x="337971" y="-213"/>
          <a:ext cx="1349804" cy="1349804"/>
        </a:xfrm>
        <a:prstGeom prst="circularArrow">
          <a:avLst>
            <a:gd name="adj1" fmla="val 5201"/>
            <a:gd name="adj2" fmla="val 336004"/>
            <a:gd name="adj3" fmla="val 8210212"/>
            <a:gd name="adj4" fmla="val 6449681"/>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C81EE4-4CA0-5944-BECC-E175AB3B1DDB}">
      <dsp:nvSpPr>
        <dsp:cNvPr id="0" name=""/>
        <dsp:cNvSpPr/>
      </dsp:nvSpPr>
      <dsp:spPr>
        <a:xfrm>
          <a:off x="263318" y="679718"/>
          <a:ext cx="360045" cy="36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 </a:t>
          </a:r>
        </a:p>
      </dsp:txBody>
      <dsp:txXfrm>
        <a:off x="263318" y="679718"/>
        <a:ext cx="360045" cy="360045"/>
      </dsp:txXfrm>
    </dsp:sp>
    <dsp:sp modelId="{26BB9C94-68D8-494F-97A8-251E2C882121}">
      <dsp:nvSpPr>
        <dsp:cNvPr id="0" name=""/>
        <dsp:cNvSpPr/>
      </dsp:nvSpPr>
      <dsp:spPr>
        <a:xfrm>
          <a:off x="337971" y="-213"/>
          <a:ext cx="1349804" cy="1349804"/>
        </a:xfrm>
        <a:prstGeom prst="circularArrow">
          <a:avLst>
            <a:gd name="adj1" fmla="val 5201"/>
            <a:gd name="adj2" fmla="val 336004"/>
            <a:gd name="adj3" fmla="val 12297433"/>
            <a:gd name="adj4" fmla="val 10771124"/>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9FBCEA-E5EA-AE4B-8690-6666F3929571}">
      <dsp:nvSpPr>
        <dsp:cNvPr id="0" name=""/>
        <dsp:cNvSpPr/>
      </dsp:nvSpPr>
      <dsp:spPr>
        <a:xfrm>
          <a:off x="480860" y="10192"/>
          <a:ext cx="360045" cy="360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 </a:t>
          </a:r>
        </a:p>
      </dsp:txBody>
      <dsp:txXfrm>
        <a:off x="480860" y="10192"/>
        <a:ext cx="360045" cy="360045"/>
      </dsp:txXfrm>
    </dsp:sp>
    <dsp:sp modelId="{8B2C2B20-3BA4-FB48-92A0-66DA7AA6C558}">
      <dsp:nvSpPr>
        <dsp:cNvPr id="0" name=""/>
        <dsp:cNvSpPr/>
      </dsp:nvSpPr>
      <dsp:spPr>
        <a:xfrm>
          <a:off x="337971" y="-213"/>
          <a:ext cx="1349804" cy="1349804"/>
        </a:xfrm>
        <a:prstGeom prst="circularArrow">
          <a:avLst>
            <a:gd name="adj1" fmla="val 5201"/>
            <a:gd name="adj2" fmla="val 336004"/>
            <a:gd name="adj3" fmla="val 16865305"/>
            <a:gd name="adj4" fmla="val 15198692"/>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3AC45-9E01-6940-9549-507D29A12C83}">
      <dsp:nvSpPr>
        <dsp:cNvPr id="0" name=""/>
        <dsp:cNvSpPr/>
      </dsp:nvSpPr>
      <dsp:spPr>
        <a:xfrm>
          <a:off x="3108726" y="868626"/>
          <a:ext cx="668446" cy="91440"/>
        </a:xfrm>
        <a:custGeom>
          <a:avLst/>
          <a:gdLst/>
          <a:ahLst/>
          <a:cxnLst/>
          <a:rect l="0" t="0" r="0" b="0"/>
          <a:pathLst>
            <a:path>
              <a:moveTo>
                <a:pt x="0" y="45720"/>
              </a:moveTo>
              <a:lnTo>
                <a:pt x="66844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425472" y="910851"/>
        <a:ext cx="34952" cy="6990"/>
      </dsp:txXfrm>
    </dsp:sp>
    <dsp:sp modelId="{1F14BE50-CA95-1546-82FF-5168C54300F2}">
      <dsp:nvSpPr>
        <dsp:cNvPr id="0" name=""/>
        <dsp:cNvSpPr/>
      </dsp:nvSpPr>
      <dsp:spPr>
        <a:xfrm>
          <a:off x="71195" y="2547"/>
          <a:ext cx="3039330" cy="182359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Presentation, or recognition of persistent distressing/disabling symptoms</a:t>
          </a:r>
        </a:p>
      </dsp:txBody>
      <dsp:txXfrm>
        <a:off x="71195" y="2547"/>
        <a:ext cx="3039330" cy="1823598"/>
      </dsp:txXfrm>
    </dsp:sp>
    <dsp:sp modelId="{24F9C520-F43A-2149-AC1D-9D59820137E0}">
      <dsp:nvSpPr>
        <dsp:cNvPr id="0" name=""/>
        <dsp:cNvSpPr/>
      </dsp:nvSpPr>
      <dsp:spPr>
        <a:xfrm>
          <a:off x="6847102" y="868626"/>
          <a:ext cx="668446" cy="91440"/>
        </a:xfrm>
        <a:custGeom>
          <a:avLst/>
          <a:gdLst/>
          <a:ahLst/>
          <a:cxnLst/>
          <a:rect l="0" t="0" r="0" b="0"/>
          <a:pathLst>
            <a:path>
              <a:moveTo>
                <a:pt x="0" y="45720"/>
              </a:moveTo>
              <a:lnTo>
                <a:pt x="66844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7163849" y="910851"/>
        <a:ext cx="34952" cy="6990"/>
      </dsp:txXfrm>
    </dsp:sp>
    <dsp:sp modelId="{DB816655-A6BE-7448-9983-91A34F7B4C3B}">
      <dsp:nvSpPr>
        <dsp:cNvPr id="0" name=""/>
        <dsp:cNvSpPr/>
      </dsp:nvSpPr>
      <dsp:spPr>
        <a:xfrm>
          <a:off x="3809572" y="2547"/>
          <a:ext cx="3039330" cy="182359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Confirm or clarify diagnosis, comorbidities, and influencing factors</a:t>
          </a:r>
        </a:p>
      </dsp:txBody>
      <dsp:txXfrm>
        <a:off x="3809572" y="2547"/>
        <a:ext cx="3039330" cy="1823598"/>
      </dsp:txXfrm>
    </dsp:sp>
    <dsp:sp modelId="{57DC162B-A947-8A4A-8101-197D5CDDE51D}">
      <dsp:nvSpPr>
        <dsp:cNvPr id="0" name=""/>
        <dsp:cNvSpPr/>
      </dsp:nvSpPr>
      <dsp:spPr>
        <a:xfrm>
          <a:off x="1590860" y="1824345"/>
          <a:ext cx="7476753" cy="668446"/>
        </a:xfrm>
        <a:custGeom>
          <a:avLst/>
          <a:gdLst/>
          <a:ahLst/>
          <a:cxnLst/>
          <a:rect l="0" t="0" r="0" b="0"/>
          <a:pathLst>
            <a:path>
              <a:moveTo>
                <a:pt x="7476753" y="0"/>
              </a:moveTo>
              <a:lnTo>
                <a:pt x="7476753" y="351323"/>
              </a:lnTo>
              <a:lnTo>
                <a:pt x="0" y="351323"/>
              </a:lnTo>
              <a:lnTo>
                <a:pt x="0" y="668446"/>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141503" y="2155073"/>
        <a:ext cx="375468" cy="6990"/>
      </dsp:txXfrm>
    </dsp:sp>
    <dsp:sp modelId="{C16A15CD-A16B-3D4F-A18C-00D2A42AC4B9}">
      <dsp:nvSpPr>
        <dsp:cNvPr id="0" name=""/>
        <dsp:cNvSpPr/>
      </dsp:nvSpPr>
      <dsp:spPr>
        <a:xfrm>
          <a:off x="7547948" y="2547"/>
          <a:ext cx="3039330" cy="182359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t>Assess distress and disability/limitations</a:t>
          </a:r>
        </a:p>
      </dsp:txBody>
      <dsp:txXfrm>
        <a:off x="7547948" y="2547"/>
        <a:ext cx="3039330" cy="1823598"/>
      </dsp:txXfrm>
    </dsp:sp>
    <dsp:sp modelId="{DB164BC0-AFF1-7046-A452-8A27D5BC2F2D}">
      <dsp:nvSpPr>
        <dsp:cNvPr id="0" name=""/>
        <dsp:cNvSpPr/>
      </dsp:nvSpPr>
      <dsp:spPr>
        <a:xfrm>
          <a:off x="3108726" y="3391271"/>
          <a:ext cx="668446" cy="91440"/>
        </a:xfrm>
        <a:custGeom>
          <a:avLst/>
          <a:gdLst/>
          <a:ahLst/>
          <a:cxnLst/>
          <a:rect l="0" t="0" r="0" b="0"/>
          <a:pathLst>
            <a:path>
              <a:moveTo>
                <a:pt x="0" y="45720"/>
              </a:moveTo>
              <a:lnTo>
                <a:pt x="66844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425472" y="3433496"/>
        <a:ext cx="34952" cy="6990"/>
      </dsp:txXfrm>
    </dsp:sp>
    <dsp:sp modelId="{0C158411-9F50-3541-A635-35357E9A8C46}">
      <dsp:nvSpPr>
        <dsp:cNvPr id="0" name=""/>
        <dsp:cNvSpPr/>
      </dsp:nvSpPr>
      <dsp:spPr>
        <a:xfrm>
          <a:off x="71195" y="2525192"/>
          <a:ext cx="3039330" cy="182359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Institute treatments to stabilise conditions, and assess effects, including lifestyle medicine</a:t>
          </a:r>
        </a:p>
      </dsp:txBody>
      <dsp:txXfrm>
        <a:off x="71195" y="2525192"/>
        <a:ext cx="3039330" cy="1823598"/>
      </dsp:txXfrm>
    </dsp:sp>
    <dsp:sp modelId="{3BBAA92D-22A5-AA48-8DCC-7BCB2A0F9791}">
      <dsp:nvSpPr>
        <dsp:cNvPr id="0" name=""/>
        <dsp:cNvSpPr/>
      </dsp:nvSpPr>
      <dsp:spPr>
        <a:xfrm>
          <a:off x="6847102" y="3391271"/>
          <a:ext cx="668446" cy="91440"/>
        </a:xfrm>
        <a:custGeom>
          <a:avLst/>
          <a:gdLst/>
          <a:ahLst/>
          <a:cxnLst/>
          <a:rect l="0" t="0" r="0" b="0"/>
          <a:pathLst>
            <a:path>
              <a:moveTo>
                <a:pt x="0" y="45720"/>
              </a:moveTo>
              <a:lnTo>
                <a:pt x="66844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7163849" y="3433496"/>
        <a:ext cx="34952" cy="6990"/>
      </dsp:txXfrm>
    </dsp:sp>
    <dsp:sp modelId="{F861A8B8-1B07-AB47-9171-A650D8B8BEE3}">
      <dsp:nvSpPr>
        <dsp:cNvPr id="0" name=""/>
        <dsp:cNvSpPr/>
      </dsp:nvSpPr>
      <dsp:spPr>
        <a:xfrm>
          <a:off x="3809572" y="2525192"/>
          <a:ext cx="3039330" cy="182359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For those with persistent symptoms causing distress and disability refer to specialist MDT</a:t>
          </a:r>
        </a:p>
      </dsp:txBody>
      <dsp:txXfrm>
        <a:off x="3809572" y="2525192"/>
        <a:ext cx="3039330" cy="1823598"/>
      </dsp:txXfrm>
    </dsp:sp>
    <dsp:sp modelId="{6D307662-0163-5647-ACB1-79FCF7046BDC}">
      <dsp:nvSpPr>
        <dsp:cNvPr id="0" name=""/>
        <dsp:cNvSpPr/>
      </dsp:nvSpPr>
      <dsp:spPr>
        <a:xfrm>
          <a:off x="7547948" y="2525192"/>
          <a:ext cx="3039330" cy="1823598"/>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kern="1200" dirty="0"/>
            <a:t>Validation</a:t>
          </a:r>
        </a:p>
        <a:p>
          <a:pPr marL="0" lvl="0" indent="0" algn="ctr" defTabSz="488950">
            <a:lnSpc>
              <a:spcPct val="90000"/>
            </a:lnSpc>
            <a:spcBef>
              <a:spcPct val="0"/>
            </a:spcBef>
            <a:spcAft>
              <a:spcPct val="35000"/>
            </a:spcAft>
            <a:buNone/>
          </a:pPr>
          <a:r>
            <a:rPr lang="en-GB" sz="1100" kern="1200" dirty="0"/>
            <a:t>Education</a:t>
          </a:r>
        </a:p>
        <a:p>
          <a:pPr marL="0" lvl="0" indent="0" algn="ctr" defTabSz="488950">
            <a:lnSpc>
              <a:spcPct val="90000"/>
            </a:lnSpc>
            <a:spcBef>
              <a:spcPct val="0"/>
            </a:spcBef>
            <a:spcAft>
              <a:spcPct val="35000"/>
            </a:spcAft>
            <a:buNone/>
          </a:pPr>
          <a:r>
            <a:rPr lang="en-GB" sz="1100" kern="1200" dirty="0"/>
            <a:t>Self management support </a:t>
          </a:r>
        </a:p>
        <a:p>
          <a:pPr marL="0" lvl="0" indent="0" algn="ctr" defTabSz="488950">
            <a:lnSpc>
              <a:spcPct val="90000"/>
            </a:lnSpc>
            <a:spcBef>
              <a:spcPct val="0"/>
            </a:spcBef>
            <a:spcAft>
              <a:spcPct val="35000"/>
            </a:spcAft>
            <a:buNone/>
          </a:pPr>
          <a:r>
            <a:rPr lang="en-GB" sz="1100" kern="1200" dirty="0"/>
            <a:t>Targeted assessments and interventions- biopsychosocial</a:t>
          </a:r>
        </a:p>
        <a:p>
          <a:pPr marL="0" lvl="0" indent="0" algn="ctr" defTabSz="488950">
            <a:lnSpc>
              <a:spcPct val="90000"/>
            </a:lnSpc>
            <a:spcBef>
              <a:spcPct val="0"/>
            </a:spcBef>
            <a:spcAft>
              <a:spcPct val="35000"/>
            </a:spcAft>
            <a:buNone/>
          </a:pPr>
          <a:r>
            <a:rPr lang="en-GB" sz="1100" kern="1200" dirty="0"/>
            <a:t>Identification of new conditions or exacerbating/alleviating factors</a:t>
          </a:r>
        </a:p>
        <a:p>
          <a:pPr marL="0" lvl="0" indent="0" algn="ctr" defTabSz="488950">
            <a:lnSpc>
              <a:spcPct val="90000"/>
            </a:lnSpc>
            <a:spcBef>
              <a:spcPct val="0"/>
            </a:spcBef>
            <a:spcAft>
              <a:spcPct val="35000"/>
            </a:spcAft>
            <a:buNone/>
          </a:pPr>
          <a:r>
            <a:rPr lang="en-GB" sz="1100" kern="1200" dirty="0"/>
            <a:t>Reablement</a:t>
          </a:r>
        </a:p>
      </dsp:txBody>
      <dsp:txXfrm>
        <a:off x="7547948" y="2525192"/>
        <a:ext cx="3039330" cy="182359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4C7DD3-E14D-7846-8B53-A81515B758C0}" type="datetimeFigureOut">
              <a:rPr lang="en-US" smtClean="0"/>
              <a:t>6/19/26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4771A5-D6BE-2D40-9782-2E4395AEE3FE}" type="slidenum">
              <a:rPr lang="en-US" smtClean="0"/>
              <a:t>‹#›</a:t>
            </a:fld>
            <a:endParaRPr lang="en-US"/>
          </a:p>
        </p:txBody>
      </p:sp>
    </p:spTree>
    <p:extLst>
      <p:ext uri="{BB962C8B-B14F-4D97-AF65-F5344CB8AC3E}">
        <p14:creationId xmlns:p14="http://schemas.microsoft.com/office/powerpoint/2010/main" val="4181255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me. My clinical background, general physician, special interest in diabetes, acute medicine</a:t>
            </a:r>
          </a:p>
          <a:p>
            <a:r>
              <a:rPr lang="en-US" dirty="0"/>
              <a:t>Why I chose diabetes and acute and general medicine – GIM clinic</a:t>
            </a:r>
          </a:p>
          <a:p>
            <a:r>
              <a:rPr lang="en-US" dirty="0"/>
              <a:t>Acute presentation 20-50% unexplained by clear pathological cause</a:t>
            </a:r>
          </a:p>
          <a:p>
            <a:r>
              <a:rPr lang="en-US" dirty="0"/>
              <a:t>Acute and then Long COVID Physician</a:t>
            </a:r>
          </a:p>
          <a:p>
            <a:r>
              <a:rPr lang="en-US" dirty="0"/>
              <a:t>Long term interest in how services are designed and delivered, particularly for people with LTC, integrated care</a:t>
            </a:r>
          </a:p>
          <a:p>
            <a:r>
              <a:rPr lang="en-US" dirty="0"/>
              <a:t>CVP Clinical standards, service redesign – acute, outpatients and integrated care, specialism and </a:t>
            </a:r>
            <a:r>
              <a:rPr lang="en-US" dirty="0" err="1"/>
              <a:t>generalism</a:t>
            </a:r>
            <a:r>
              <a:rPr lang="en-US" dirty="0"/>
              <a:t>.</a:t>
            </a:r>
          </a:p>
        </p:txBody>
      </p:sp>
      <p:sp>
        <p:nvSpPr>
          <p:cNvPr id="4" name="Slide Number Placeholder 3"/>
          <p:cNvSpPr>
            <a:spLocks noGrp="1"/>
          </p:cNvSpPr>
          <p:nvPr>
            <p:ph type="sldNum" sz="quarter" idx="5"/>
          </p:nvPr>
        </p:nvSpPr>
        <p:spPr/>
        <p:txBody>
          <a:bodyPr/>
          <a:lstStyle/>
          <a:p>
            <a:fld id="{A24771A5-D6BE-2D40-9782-2E4395AEE3FE}" type="slidenum">
              <a:rPr lang="en-US" smtClean="0"/>
              <a:t>1</a:t>
            </a:fld>
            <a:endParaRPr lang="en-US"/>
          </a:p>
        </p:txBody>
      </p:sp>
    </p:spTree>
    <p:extLst>
      <p:ext uri="{BB962C8B-B14F-4D97-AF65-F5344CB8AC3E}">
        <p14:creationId xmlns:p14="http://schemas.microsoft.com/office/powerpoint/2010/main" val="127041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771A5-D6BE-2D40-9782-2E4395AEE3FE}" type="slidenum">
              <a:rPr lang="en-US" smtClean="0"/>
              <a:t>21</a:t>
            </a:fld>
            <a:endParaRPr lang="en-US"/>
          </a:p>
        </p:txBody>
      </p:sp>
    </p:spTree>
    <p:extLst>
      <p:ext uri="{BB962C8B-B14F-4D97-AF65-F5344CB8AC3E}">
        <p14:creationId xmlns:p14="http://schemas.microsoft.com/office/powerpoint/2010/main" val="1186511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771A5-D6BE-2D40-9782-2E4395AEE3FE}" type="slidenum">
              <a:rPr lang="en-US" smtClean="0"/>
              <a:t>22</a:t>
            </a:fld>
            <a:endParaRPr lang="en-US"/>
          </a:p>
        </p:txBody>
      </p:sp>
    </p:spTree>
    <p:extLst>
      <p:ext uri="{BB962C8B-B14F-4D97-AF65-F5344CB8AC3E}">
        <p14:creationId xmlns:p14="http://schemas.microsoft.com/office/powerpoint/2010/main" val="1460043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771A5-D6BE-2D40-9782-2E4395AEE3FE}" type="slidenum">
              <a:rPr lang="en-US" smtClean="0"/>
              <a:t>26</a:t>
            </a:fld>
            <a:endParaRPr lang="en-US"/>
          </a:p>
        </p:txBody>
      </p:sp>
    </p:spTree>
    <p:extLst>
      <p:ext uri="{BB962C8B-B14F-4D97-AF65-F5344CB8AC3E}">
        <p14:creationId xmlns:p14="http://schemas.microsoft.com/office/powerpoint/2010/main" val="4165977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771A5-D6BE-2D40-9782-2E4395AEE3FE}" type="slidenum">
              <a:rPr lang="en-US" smtClean="0"/>
              <a:t>27</a:t>
            </a:fld>
            <a:endParaRPr lang="en-US"/>
          </a:p>
        </p:txBody>
      </p:sp>
    </p:spTree>
    <p:extLst>
      <p:ext uri="{BB962C8B-B14F-4D97-AF65-F5344CB8AC3E}">
        <p14:creationId xmlns:p14="http://schemas.microsoft.com/office/powerpoint/2010/main" val="2552718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don’t know prevalence, as only estimated from presentations to healthcare</a:t>
            </a:r>
          </a:p>
          <a:p>
            <a:r>
              <a:rPr lang="en-US" dirty="0"/>
              <a:t>Including physical symptoms in patients with clear understood pathological mechanism, less well understood, unexplained</a:t>
            </a:r>
          </a:p>
          <a:p>
            <a:r>
              <a:rPr lang="en-US" dirty="0"/>
              <a:t>10-50% primary care consultations, 25% outpatient consultations, 20-50% acute presentations – many of these not persistent</a:t>
            </a:r>
          </a:p>
          <a:p>
            <a:endParaRPr lang="en-US" dirty="0"/>
          </a:p>
          <a:p>
            <a:r>
              <a:rPr lang="en-US" dirty="0"/>
              <a:t>Differentiation into General Symptoms (</a:t>
            </a:r>
            <a:r>
              <a:rPr lang="en-US" dirty="0" err="1"/>
              <a:t>fatligue</a:t>
            </a:r>
            <a:r>
              <a:rPr lang="en-US" dirty="0"/>
              <a:t>, brain fog, pruritic, headache), associated with a specific organ system symptomatic heart rate changes, GI </a:t>
            </a:r>
            <a:r>
              <a:rPr lang="en-US" dirty="0" err="1"/>
              <a:t>symtoms</a:t>
            </a:r>
            <a:r>
              <a:rPr lang="en-US" dirty="0"/>
              <a:t>, MS symptoms, neurological symptoms, GU symptoms. </a:t>
            </a:r>
            <a:r>
              <a:rPr lang="en-US" dirty="0" err="1"/>
              <a:t>Generalised</a:t>
            </a:r>
            <a:r>
              <a:rPr lang="en-US" dirty="0"/>
              <a:t> and multiple system symptoms in the same patients)</a:t>
            </a:r>
          </a:p>
          <a:p>
            <a:endParaRPr lang="en-US" dirty="0"/>
          </a:p>
          <a:p>
            <a:r>
              <a:rPr lang="en-US" dirty="0"/>
              <a:t>Significant cause of people not performing daily activities, employment or aspects of other roles. </a:t>
            </a:r>
          </a:p>
          <a:p>
            <a:endParaRPr lang="en-US" dirty="0"/>
          </a:p>
        </p:txBody>
      </p:sp>
      <p:sp>
        <p:nvSpPr>
          <p:cNvPr id="4" name="Slide Number Placeholder 3"/>
          <p:cNvSpPr>
            <a:spLocks noGrp="1"/>
          </p:cNvSpPr>
          <p:nvPr>
            <p:ph type="sldNum" sz="quarter" idx="5"/>
          </p:nvPr>
        </p:nvSpPr>
        <p:spPr/>
        <p:txBody>
          <a:bodyPr/>
          <a:lstStyle/>
          <a:p>
            <a:fld id="{A24771A5-D6BE-2D40-9782-2E4395AEE3FE}" type="slidenum">
              <a:rPr lang="en-US" smtClean="0"/>
              <a:t>2</a:t>
            </a:fld>
            <a:endParaRPr lang="en-US"/>
          </a:p>
        </p:txBody>
      </p:sp>
    </p:spTree>
    <p:extLst>
      <p:ext uri="{BB962C8B-B14F-4D97-AF65-F5344CB8AC3E}">
        <p14:creationId xmlns:p14="http://schemas.microsoft.com/office/powerpoint/2010/main" val="3056022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771A5-D6BE-2D40-9782-2E4395AEE3FE}" type="slidenum">
              <a:rPr lang="en-US" smtClean="0"/>
              <a:t>4</a:t>
            </a:fld>
            <a:endParaRPr lang="en-US"/>
          </a:p>
        </p:txBody>
      </p:sp>
    </p:spTree>
    <p:extLst>
      <p:ext uri="{BB962C8B-B14F-4D97-AF65-F5344CB8AC3E}">
        <p14:creationId xmlns:p14="http://schemas.microsoft.com/office/powerpoint/2010/main" val="728836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771A5-D6BE-2D40-9782-2E4395AEE3FE}" type="slidenum">
              <a:rPr lang="en-US" smtClean="0"/>
              <a:t>7</a:t>
            </a:fld>
            <a:endParaRPr lang="en-US"/>
          </a:p>
        </p:txBody>
      </p:sp>
    </p:spTree>
    <p:extLst>
      <p:ext uri="{BB962C8B-B14F-4D97-AF65-F5344CB8AC3E}">
        <p14:creationId xmlns:p14="http://schemas.microsoft.com/office/powerpoint/2010/main" val="1876488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771A5-D6BE-2D40-9782-2E4395AEE3FE}" type="slidenum">
              <a:rPr lang="en-US" smtClean="0"/>
              <a:t>8</a:t>
            </a:fld>
            <a:endParaRPr lang="en-US"/>
          </a:p>
        </p:txBody>
      </p:sp>
    </p:spTree>
    <p:extLst>
      <p:ext uri="{BB962C8B-B14F-4D97-AF65-F5344CB8AC3E}">
        <p14:creationId xmlns:p14="http://schemas.microsoft.com/office/powerpoint/2010/main" val="1372199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a:t>
            </a:r>
          </a:p>
          <a:p>
            <a:r>
              <a:rPr lang="en-US" dirty="0"/>
              <a:t>Diabetes</a:t>
            </a:r>
          </a:p>
          <a:p>
            <a:r>
              <a:rPr lang="en-US" dirty="0"/>
              <a:t>COPD</a:t>
            </a:r>
          </a:p>
          <a:p>
            <a:r>
              <a:rPr lang="en-US" dirty="0"/>
              <a:t>SMI</a:t>
            </a:r>
          </a:p>
          <a:p>
            <a:r>
              <a:rPr lang="en-US" dirty="0"/>
              <a:t>Cancer</a:t>
            </a:r>
          </a:p>
        </p:txBody>
      </p:sp>
      <p:sp>
        <p:nvSpPr>
          <p:cNvPr id="4" name="Slide Number Placeholder 3"/>
          <p:cNvSpPr>
            <a:spLocks noGrp="1"/>
          </p:cNvSpPr>
          <p:nvPr>
            <p:ph type="sldNum" sz="quarter" idx="5"/>
          </p:nvPr>
        </p:nvSpPr>
        <p:spPr/>
        <p:txBody>
          <a:bodyPr/>
          <a:lstStyle/>
          <a:p>
            <a:fld id="{A24771A5-D6BE-2D40-9782-2E4395AEE3FE}" type="slidenum">
              <a:rPr lang="en-US" smtClean="0"/>
              <a:t>9</a:t>
            </a:fld>
            <a:endParaRPr lang="en-US"/>
          </a:p>
        </p:txBody>
      </p:sp>
    </p:spTree>
    <p:extLst>
      <p:ext uri="{BB962C8B-B14F-4D97-AF65-F5344CB8AC3E}">
        <p14:creationId xmlns:p14="http://schemas.microsoft.com/office/powerpoint/2010/main" val="2187436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771A5-D6BE-2D40-9782-2E4395AEE3FE}" type="slidenum">
              <a:rPr lang="en-US" smtClean="0"/>
              <a:t>10</a:t>
            </a:fld>
            <a:endParaRPr lang="en-US"/>
          </a:p>
        </p:txBody>
      </p:sp>
    </p:spTree>
    <p:extLst>
      <p:ext uri="{BB962C8B-B14F-4D97-AF65-F5344CB8AC3E}">
        <p14:creationId xmlns:p14="http://schemas.microsoft.com/office/powerpoint/2010/main" val="2181927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905FB-4776-7C53-2592-FCE5062B55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554D74-1960-8702-C1D5-1A68081FEF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749FB-4335-0066-340C-094943FE01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2F4B1C-0AB7-2435-881A-2A2DCC8A7519}"/>
              </a:ext>
            </a:extLst>
          </p:cNvPr>
          <p:cNvSpPr>
            <a:spLocks noGrp="1"/>
          </p:cNvSpPr>
          <p:nvPr>
            <p:ph type="sldNum" sz="quarter" idx="5"/>
          </p:nvPr>
        </p:nvSpPr>
        <p:spPr/>
        <p:txBody>
          <a:bodyPr/>
          <a:lstStyle/>
          <a:p>
            <a:fld id="{4B561107-F9AE-4C4C-906F-7608DE52DF30}" type="slidenum">
              <a:rPr lang="en-US" smtClean="0"/>
              <a:t>13</a:t>
            </a:fld>
            <a:endParaRPr lang="en-US"/>
          </a:p>
        </p:txBody>
      </p:sp>
    </p:spTree>
    <p:extLst>
      <p:ext uri="{BB962C8B-B14F-4D97-AF65-F5344CB8AC3E}">
        <p14:creationId xmlns:p14="http://schemas.microsoft.com/office/powerpoint/2010/main" val="3011791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4771A5-D6BE-2D40-9782-2E4395AEE3FE}" type="slidenum">
              <a:rPr lang="en-US" smtClean="0"/>
              <a:t>18</a:t>
            </a:fld>
            <a:endParaRPr lang="en-US"/>
          </a:p>
        </p:txBody>
      </p:sp>
    </p:spTree>
    <p:extLst>
      <p:ext uri="{BB962C8B-B14F-4D97-AF65-F5344CB8AC3E}">
        <p14:creationId xmlns:p14="http://schemas.microsoft.com/office/powerpoint/2010/main" val="528828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058BF-C5E1-4B52-BD8A-FD1AD5779347}"/>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FCD51F7-3CC3-4BB7-8291-B1789482E8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D320447-D6C7-43E1-AE88-1FB66CC9C55E}"/>
              </a:ext>
            </a:extLst>
          </p:cNvPr>
          <p:cNvSpPr>
            <a:spLocks noGrp="1"/>
          </p:cNvSpPr>
          <p:nvPr>
            <p:ph type="dt" sz="half" idx="10"/>
          </p:nvPr>
        </p:nvSpPr>
        <p:spPr/>
        <p:txBody>
          <a:bodyPr/>
          <a:lstStyle/>
          <a:p>
            <a:fld id="{C43A76A3-ADC8-4477-8FC1-B9DD55D84908}" type="datetime1">
              <a:rPr lang="en-US" smtClean="0"/>
              <a:t>6/18/26</a:t>
            </a:fld>
            <a:endParaRPr lang="en-US" dirty="0"/>
          </a:p>
        </p:txBody>
      </p:sp>
      <p:sp>
        <p:nvSpPr>
          <p:cNvPr id="5" name="Footer Placeholder 4">
            <a:extLst>
              <a:ext uri="{FF2B5EF4-FFF2-40B4-BE49-F238E27FC236}">
                <a16:creationId xmlns:a16="http://schemas.microsoft.com/office/drawing/2014/main" id="{6F5E17B6-E7FC-473A-8D5F-0E6B838EA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AF4E0-FDDB-42B9-862C-7BBC501CDAC5}"/>
              </a:ext>
            </a:extLst>
          </p:cNvPr>
          <p:cNvSpPr>
            <a:spLocks noGrp="1"/>
          </p:cNvSpPr>
          <p:nvPr>
            <p:ph type="sldNum" sz="quarter" idx="12"/>
          </p:nvPr>
        </p:nvSpPr>
        <p:spPr/>
        <p:txBody>
          <a:bodyPr/>
          <a:lstStyle/>
          <a:p>
            <a:fld id="{35747434-7036-48DB-A148-6B3D8EE75CDA}" type="slidenum">
              <a:rPr lang="en-US" smtClean="0"/>
              <a:t>‹#›</a:t>
            </a:fld>
            <a:endParaRPr lang="en-US" dirty="0"/>
          </a:p>
        </p:txBody>
      </p:sp>
    </p:spTree>
    <p:extLst>
      <p:ext uri="{BB962C8B-B14F-4D97-AF65-F5344CB8AC3E}">
        <p14:creationId xmlns:p14="http://schemas.microsoft.com/office/powerpoint/2010/main" val="795174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E922F-6166-4009-A42D-027DC71807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7791CF-167D-446D-9F99-6976C986E2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3CA422-E040-4DE1-9DA5-C8D37C116A7B}"/>
              </a:ext>
            </a:extLst>
          </p:cNvPr>
          <p:cNvSpPr>
            <a:spLocks noGrp="1"/>
          </p:cNvSpPr>
          <p:nvPr>
            <p:ph type="dt" sz="half" idx="10"/>
          </p:nvPr>
        </p:nvSpPr>
        <p:spPr/>
        <p:txBody>
          <a:bodyPr/>
          <a:lstStyle/>
          <a:p>
            <a:fld id="{D6762538-DC4D-4667-96E5-B3278DDF8B12}" type="datetime1">
              <a:rPr lang="en-US" smtClean="0"/>
              <a:t>6/18/26</a:t>
            </a:fld>
            <a:endParaRPr lang="en-US"/>
          </a:p>
        </p:txBody>
      </p:sp>
      <p:sp>
        <p:nvSpPr>
          <p:cNvPr id="5" name="Footer Placeholder 4">
            <a:extLst>
              <a:ext uri="{FF2B5EF4-FFF2-40B4-BE49-F238E27FC236}">
                <a16:creationId xmlns:a16="http://schemas.microsoft.com/office/drawing/2014/main" id="{6C813B0B-60E7-494E-91CB-055BC2690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8C554-7C1B-4D8F-9B6B-04492656904B}"/>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293774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66EF0-6ED8-49A7-BDAD-E20A143FAE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CE9CD-90A9-44BA-B293-0662E077DD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57DAE0-05C4-460B-B96D-BD183ED030C4}"/>
              </a:ext>
            </a:extLst>
          </p:cNvPr>
          <p:cNvSpPr>
            <a:spLocks noGrp="1"/>
          </p:cNvSpPr>
          <p:nvPr>
            <p:ph type="dt" sz="half" idx="10"/>
          </p:nvPr>
        </p:nvSpPr>
        <p:spPr/>
        <p:txBody>
          <a:bodyPr/>
          <a:lstStyle/>
          <a:p>
            <a:fld id="{05880548-5C08-4BE3-B63E-F2BB63B0B00C}" type="datetime1">
              <a:rPr lang="en-US" smtClean="0"/>
              <a:t>6/18/26</a:t>
            </a:fld>
            <a:endParaRPr lang="en-US"/>
          </a:p>
        </p:txBody>
      </p:sp>
      <p:sp>
        <p:nvSpPr>
          <p:cNvPr id="5" name="Footer Placeholder 4">
            <a:extLst>
              <a:ext uri="{FF2B5EF4-FFF2-40B4-BE49-F238E27FC236}">
                <a16:creationId xmlns:a16="http://schemas.microsoft.com/office/drawing/2014/main" id="{33B3CA93-55C9-4AA3-89A0-55490F745B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FD820-FF26-4325-816F-310C30F80ACC}"/>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457249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522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6C8-0B4F-4655-A630-0B1D2540B7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78B888-85E0-4D92-903E-C3FE7E870D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48916-250B-4232-BD7D-571FDE79F5E7}"/>
              </a:ext>
            </a:extLst>
          </p:cNvPr>
          <p:cNvSpPr>
            <a:spLocks noGrp="1"/>
          </p:cNvSpPr>
          <p:nvPr>
            <p:ph type="dt" sz="half" idx="10"/>
          </p:nvPr>
        </p:nvSpPr>
        <p:spPr/>
        <p:txBody>
          <a:bodyPr/>
          <a:lstStyle/>
          <a:p>
            <a:fld id="{DE7F49BE-398D-479A-8A7E-5DDBCA61EDCB}" type="datetime1">
              <a:rPr lang="en-US" smtClean="0"/>
              <a:t>6/18/26</a:t>
            </a:fld>
            <a:endParaRPr lang="en-US"/>
          </a:p>
        </p:txBody>
      </p:sp>
      <p:sp>
        <p:nvSpPr>
          <p:cNvPr id="5" name="Footer Placeholder 4">
            <a:extLst>
              <a:ext uri="{FF2B5EF4-FFF2-40B4-BE49-F238E27FC236}">
                <a16:creationId xmlns:a16="http://schemas.microsoft.com/office/drawing/2014/main" id="{B6A8BFB4-647C-4104-B6D4-3346051C3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FA73F-2BE8-4370-AE90-58F4CE51FC51}"/>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476726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446D-9FAC-4157-A41A-51675C8BE929}"/>
              </a:ext>
            </a:extLst>
          </p:cNvPr>
          <p:cNvSpPr>
            <a:spLocks noGrp="1"/>
          </p:cNvSpPr>
          <p:nvPr>
            <p:ph type="title"/>
          </p:nvPr>
        </p:nvSpPr>
        <p:spPr>
          <a:xfrm>
            <a:off x="777240" y="1709738"/>
            <a:ext cx="10570210" cy="2758895"/>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2AF8D4A-8F93-4399-9546-64F286400D24}"/>
              </a:ext>
            </a:extLst>
          </p:cNvPr>
          <p:cNvSpPr>
            <a:spLocks noGrp="1"/>
          </p:cNvSpPr>
          <p:nvPr>
            <p:ph type="body" idx="1"/>
          </p:nvPr>
        </p:nvSpPr>
        <p:spPr>
          <a:xfrm>
            <a:off x="777240" y="4589463"/>
            <a:ext cx="1057021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9C2FD4-BF96-470C-8247-20DFAE1CF870}"/>
              </a:ext>
            </a:extLst>
          </p:cNvPr>
          <p:cNvSpPr>
            <a:spLocks noGrp="1"/>
          </p:cNvSpPr>
          <p:nvPr>
            <p:ph type="dt" sz="half" idx="10"/>
          </p:nvPr>
        </p:nvSpPr>
        <p:spPr/>
        <p:txBody>
          <a:bodyPr/>
          <a:lstStyle/>
          <a:p>
            <a:fld id="{CCD0C193-4974-4A1F-9C63-07D595E30D66}" type="datetime1">
              <a:rPr lang="en-US" smtClean="0"/>
              <a:t>6/18/26</a:t>
            </a:fld>
            <a:endParaRPr lang="en-US"/>
          </a:p>
        </p:txBody>
      </p:sp>
      <p:sp>
        <p:nvSpPr>
          <p:cNvPr id="5" name="Footer Placeholder 4">
            <a:extLst>
              <a:ext uri="{FF2B5EF4-FFF2-40B4-BE49-F238E27FC236}">
                <a16:creationId xmlns:a16="http://schemas.microsoft.com/office/drawing/2014/main" id="{27175A2D-86C4-4467-BAB8-E9ED004D2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442A4D-D9B2-4C82-95E4-B86F9F5F3802}"/>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2431281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6B3AA-8C30-429E-B934-AF12204387B9}"/>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15834E-691F-4728-88F5-A0C4696695EB}"/>
              </a:ext>
            </a:extLst>
          </p:cNvPr>
          <p:cNvSpPr>
            <a:spLocks noGrp="1"/>
          </p:cNvSpPr>
          <p:nvPr>
            <p:ph sz="half" idx="1"/>
          </p:nvPr>
        </p:nvSpPr>
        <p:spPr>
          <a:xfrm>
            <a:off x="777240" y="1825625"/>
            <a:ext cx="52425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3876374-880F-4E25-9F88-79E3C1AB1F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19BD69-B509-4FCE-95A8-ED03FFC8CC3C}"/>
              </a:ext>
            </a:extLst>
          </p:cNvPr>
          <p:cNvSpPr>
            <a:spLocks noGrp="1"/>
          </p:cNvSpPr>
          <p:nvPr>
            <p:ph type="dt" sz="half" idx="10"/>
          </p:nvPr>
        </p:nvSpPr>
        <p:spPr/>
        <p:txBody>
          <a:bodyPr/>
          <a:lstStyle/>
          <a:p>
            <a:fld id="{701AA87F-28D4-4BF0-B81F-877A89DFD5AC}" type="datetime1">
              <a:rPr lang="en-US" smtClean="0"/>
              <a:t>6/18/26</a:t>
            </a:fld>
            <a:endParaRPr lang="en-US"/>
          </a:p>
        </p:txBody>
      </p:sp>
      <p:sp>
        <p:nvSpPr>
          <p:cNvPr id="6" name="Footer Placeholder 5">
            <a:extLst>
              <a:ext uri="{FF2B5EF4-FFF2-40B4-BE49-F238E27FC236}">
                <a16:creationId xmlns:a16="http://schemas.microsoft.com/office/drawing/2014/main" id="{DB7C287B-AE5B-490B-BF81-A50D7A2E87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C2246-303C-4A29-B6EA-E62CEDE6C2A1}"/>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658225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2FE79-D5BE-43E8-B6C5-2675B7F4D818}"/>
              </a:ext>
            </a:extLst>
          </p:cNvPr>
          <p:cNvSpPr>
            <a:spLocks noGrp="1"/>
          </p:cNvSpPr>
          <p:nvPr>
            <p:ph type="title"/>
          </p:nvPr>
        </p:nvSpPr>
        <p:spPr>
          <a:xfrm>
            <a:off x="777240" y="365125"/>
            <a:ext cx="10578148"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9D3A07-BA51-4113-902E-830A887D2394}"/>
              </a:ext>
            </a:extLst>
          </p:cNvPr>
          <p:cNvSpPr>
            <a:spLocks noGrp="1"/>
          </p:cNvSpPr>
          <p:nvPr>
            <p:ph type="body" idx="1"/>
          </p:nvPr>
        </p:nvSpPr>
        <p:spPr>
          <a:xfrm>
            <a:off x="777240" y="1801812"/>
            <a:ext cx="5220335"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E320A9-E274-4E1B-B02D-9A3F510A1F22}"/>
              </a:ext>
            </a:extLst>
          </p:cNvPr>
          <p:cNvSpPr>
            <a:spLocks noGrp="1"/>
          </p:cNvSpPr>
          <p:nvPr>
            <p:ph sz="half" idx="2"/>
          </p:nvPr>
        </p:nvSpPr>
        <p:spPr>
          <a:xfrm>
            <a:off x="777240" y="2825749"/>
            <a:ext cx="5220335"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BE80D3A-C2A8-4B78-B7E2-4908C74B1C43}"/>
              </a:ext>
            </a:extLst>
          </p:cNvPr>
          <p:cNvSpPr>
            <a:spLocks noGrp="1"/>
          </p:cNvSpPr>
          <p:nvPr>
            <p:ph type="body" sz="quarter" idx="3"/>
          </p:nvPr>
        </p:nvSpPr>
        <p:spPr>
          <a:xfrm>
            <a:off x="6172200" y="1801812"/>
            <a:ext cx="5183188"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5D84DD-9460-4B08-86AD-27486A940047}"/>
              </a:ext>
            </a:extLst>
          </p:cNvPr>
          <p:cNvSpPr>
            <a:spLocks noGrp="1"/>
          </p:cNvSpPr>
          <p:nvPr>
            <p:ph sz="quarter" idx="4"/>
          </p:nvPr>
        </p:nvSpPr>
        <p:spPr>
          <a:xfrm>
            <a:off x="6172200" y="2825749"/>
            <a:ext cx="5183188"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B0B7F8-282C-4210-AE7D-F35228BAC803}"/>
              </a:ext>
            </a:extLst>
          </p:cNvPr>
          <p:cNvSpPr>
            <a:spLocks noGrp="1"/>
          </p:cNvSpPr>
          <p:nvPr>
            <p:ph type="dt" sz="half" idx="10"/>
          </p:nvPr>
        </p:nvSpPr>
        <p:spPr/>
        <p:txBody>
          <a:bodyPr/>
          <a:lstStyle/>
          <a:p>
            <a:fld id="{A8A9F1F3-208B-49A3-B337-9C8ACEB3E0E1}" type="datetime1">
              <a:rPr lang="en-US" smtClean="0"/>
              <a:t>6/18/26</a:t>
            </a:fld>
            <a:endParaRPr lang="en-US"/>
          </a:p>
        </p:txBody>
      </p:sp>
      <p:sp>
        <p:nvSpPr>
          <p:cNvPr id="8" name="Footer Placeholder 7">
            <a:extLst>
              <a:ext uri="{FF2B5EF4-FFF2-40B4-BE49-F238E27FC236}">
                <a16:creationId xmlns:a16="http://schemas.microsoft.com/office/drawing/2014/main" id="{FAE343A9-1067-4DCF-BACC-1F7F380502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4E471-04DB-4DB5-8CC5-16B3FC88509D}"/>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3866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D87C0-272E-4E50-A316-78079B2B923E}"/>
              </a:ext>
            </a:extLst>
          </p:cNvPr>
          <p:cNvSpPr>
            <a:spLocks noGrp="1"/>
          </p:cNvSpPr>
          <p:nvPr>
            <p:ph type="title"/>
          </p:nvPr>
        </p:nvSpPr>
        <p:spPr>
          <a:xfrm>
            <a:off x="777240" y="365125"/>
            <a:ext cx="10659110"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906C1C9-1F69-432A-858C-D828B56E1659}"/>
              </a:ext>
            </a:extLst>
          </p:cNvPr>
          <p:cNvSpPr>
            <a:spLocks noGrp="1"/>
          </p:cNvSpPr>
          <p:nvPr>
            <p:ph type="dt" sz="half" idx="10"/>
          </p:nvPr>
        </p:nvSpPr>
        <p:spPr/>
        <p:txBody>
          <a:bodyPr/>
          <a:lstStyle/>
          <a:p>
            <a:fld id="{27AF6CA6-7293-4AA2-A0E0-A3BF4416E786}" type="datetime1">
              <a:rPr lang="en-US" smtClean="0"/>
              <a:t>6/18/26</a:t>
            </a:fld>
            <a:endParaRPr lang="en-US"/>
          </a:p>
        </p:txBody>
      </p:sp>
      <p:sp>
        <p:nvSpPr>
          <p:cNvPr id="4" name="Footer Placeholder 3">
            <a:extLst>
              <a:ext uri="{FF2B5EF4-FFF2-40B4-BE49-F238E27FC236}">
                <a16:creationId xmlns:a16="http://schemas.microsoft.com/office/drawing/2014/main" id="{BD6D9A1B-D149-4B97-B161-3D7C9ADBCF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B3722F-8C88-4E54-8CD6-12D31A05F813}"/>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416456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E1B4EE-6DFC-45F3-9174-D913EB57CB9D}"/>
              </a:ext>
            </a:extLst>
          </p:cNvPr>
          <p:cNvSpPr>
            <a:spLocks noGrp="1"/>
          </p:cNvSpPr>
          <p:nvPr>
            <p:ph type="dt" sz="half" idx="10"/>
          </p:nvPr>
        </p:nvSpPr>
        <p:spPr/>
        <p:txBody>
          <a:bodyPr/>
          <a:lstStyle/>
          <a:p>
            <a:fld id="{98D87016-7BCD-46FB-8EE3-AB6C369108B4}" type="datetime1">
              <a:rPr lang="en-US" smtClean="0"/>
              <a:t>6/18/26</a:t>
            </a:fld>
            <a:endParaRPr lang="en-US"/>
          </a:p>
        </p:txBody>
      </p:sp>
      <p:sp>
        <p:nvSpPr>
          <p:cNvPr id="3" name="Footer Placeholder 2">
            <a:extLst>
              <a:ext uri="{FF2B5EF4-FFF2-40B4-BE49-F238E27FC236}">
                <a16:creationId xmlns:a16="http://schemas.microsoft.com/office/drawing/2014/main" id="{0BF7F7DC-6DDE-4337-AD27-BBE7D54224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C58EA9-3AC4-421E-B133-1FA7757DF8BA}"/>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077441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035BB-74CC-43E9-B71F-A5C05D17EB78}"/>
              </a:ext>
            </a:extLst>
          </p:cNvPr>
          <p:cNvSpPr>
            <a:spLocks noGrp="1"/>
          </p:cNvSpPr>
          <p:nvPr>
            <p:ph type="title"/>
          </p:nvPr>
        </p:nvSpPr>
        <p:spPr>
          <a:xfrm>
            <a:off x="777240" y="457200"/>
            <a:ext cx="3994785" cy="2501900"/>
          </a:xfrm>
        </p:spPr>
        <p:txBody>
          <a:bodyPr anchor="b">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CAADC9E-7845-4DB1-87E3-6FBFB2B03B8A}"/>
              </a:ext>
            </a:extLst>
          </p:cNvPr>
          <p:cNvSpPr>
            <a:spLocks noGrp="1"/>
          </p:cNvSpPr>
          <p:nvPr>
            <p:ph idx="1"/>
          </p:nvPr>
        </p:nvSpPr>
        <p:spPr>
          <a:xfrm>
            <a:off x="5183188" y="457201"/>
            <a:ext cx="6172200" cy="540385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5C925A8-2A07-43B9-B549-061F3684986B}"/>
              </a:ext>
            </a:extLst>
          </p:cNvPr>
          <p:cNvSpPr>
            <a:spLocks noGrp="1"/>
          </p:cNvSpPr>
          <p:nvPr>
            <p:ph type="body" sz="half" idx="2"/>
          </p:nvPr>
        </p:nvSpPr>
        <p:spPr>
          <a:xfrm>
            <a:off x="777240" y="3092450"/>
            <a:ext cx="3994785" cy="27765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1A9037-0564-43A1-8156-1D9932E1F85F}"/>
              </a:ext>
            </a:extLst>
          </p:cNvPr>
          <p:cNvSpPr>
            <a:spLocks noGrp="1"/>
          </p:cNvSpPr>
          <p:nvPr>
            <p:ph type="dt" sz="half" idx="10"/>
          </p:nvPr>
        </p:nvSpPr>
        <p:spPr/>
        <p:txBody>
          <a:bodyPr/>
          <a:lstStyle/>
          <a:p>
            <a:fld id="{A1547011-1FFC-4EF8-9A2E-53B4AD2ADBD4}" type="datetime1">
              <a:rPr lang="en-US" smtClean="0"/>
              <a:t>6/18/26</a:t>
            </a:fld>
            <a:endParaRPr lang="en-US"/>
          </a:p>
        </p:txBody>
      </p:sp>
      <p:sp>
        <p:nvSpPr>
          <p:cNvPr id="6" name="Footer Placeholder 5">
            <a:extLst>
              <a:ext uri="{FF2B5EF4-FFF2-40B4-BE49-F238E27FC236}">
                <a16:creationId xmlns:a16="http://schemas.microsoft.com/office/drawing/2014/main" id="{CBFF0D40-D0E1-49C9-BE47-91BBC50AB2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D129BD-890D-412E-9805-D29F4A0D3622}"/>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333813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8ADB4-BA7B-42C2-9C6C-58B2763F8617}"/>
              </a:ext>
            </a:extLst>
          </p:cNvPr>
          <p:cNvSpPr>
            <a:spLocks noGrp="1"/>
          </p:cNvSpPr>
          <p:nvPr>
            <p:ph type="title"/>
          </p:nvPr>
        </p:nvSpPr>
        <p:spPr>
          <a:xfrm>
            <a:off x="777240" y="457200"/>
            <a:ext cx="3994785" cy="2505456"/>
          </a:xfrm>
        </p:spPr>
        <p:txBody>
          <a:bodyPr anchor="b"/>
          <a:lstStyle>
            <a:lvl1pPr>
              <a:defRPr sz="4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9519B58-B546-4E6B-BE00-3D1D64DA869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3FAA0AB8-41A9-4548-9B83-3EFF79A00793}"/>
              </a:ext>
            </a:extLst>
          </p:cNvPr>
          <p:cNvSpPr>
            <a:spLocks noGrp="1"/>
          </p:cNvSpPr>
          <p:nvPr>
            <p:ph type="body" sz="half" idx="2"/>
          </p:nvPr>
        </p:nvSpPr>
        <p:spPr>
          <a:xfrm>
            <a:off x="777240" y="3081275"/>
            <a:ext cx="3994785" cy="2779776"/>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BB33ED-A015-4992-A004-33D41CFFADA1}"/>
              </a:ext>
            </a:extLst>
          </p:cNvPr>
          <p:cNvSpPr>
            <a:spLocks noGrp="1"/>
          </p:cNvSpPr>
          <p:nvPr>
            <p:ph type="dt" sz="half" idx="10"/>
          </p:nvPr>
        </p:nvSpPr>
        <p:spPr/>
        <p:txBody>
          <a:bodyPr/>
          <a:lstStyle/>
          <a:p>
            <a:fld id="{9562EB47-45B4-4EF5-A743-B4885DD2F060}" type="datetime1">
              <a:rPr lang="en-US" smtClean="0"/>
              <a:t>6/18/26</a:t>
            </a:fld>
            <a:endParaRPr lang="en-US"/>
          </a:p>
        </p:txBody>
      </p:sp>
      <p:sp>
        <p:nvSpPr>
          <p:cNvPr id="6" name="Footer Placeholder 5">
            <a:extLst>
              <a:ext uri="{FF2B5EF4-FFF2-40B4-BE49-F238E27FC236}">
                <a16:creationId xmlns:a16="http://schemas.microsoft.com/office/drawing/2014/main" id="{D3C29CDA-E85F-47D1-83B7-02A50DEBFD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49625F-5352-4136-8AC4-F8899D00A1A9}"/>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796176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9B5B3C5-A599-465B-B2B9-866E8B2087CE}"/>
              </a:ext>
            </a:extLst>
          </p:cNvPr>
          <p:cNvSpPr/>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25C84982-7DD0-43B1-8A2D-BFA4DF1B4E60}"/>
              </a:ext>
            </a:extLst>
          </p:cNvPr>
          <p:cNvSpPr/>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8" name="Decorative Circles">
            <a:extLst>
              <a:ext uri="{FF2B5EF4-FFF2-40B4-BE49-F238E27FC236}">
                <a16:creationId xmlns:a16="http://schemas.microsoft.com/office/drawing/2014/main" id="{1D912E1C-3BBA-42F0-A3EE-FEC382E7230A}"/>
              </a:ext>
            </a:extLst>
          </p:cNvPr>
          <p:cNvGrpSpPr/>
          <p:nvPr/>
        </p:nvGrpSpPr>
        <p:grpSpPr>
          <a:xfrm>
            <a:off x="-1" y="-1"/>
            <a:ext cx="12192001" cy="6858001"/>
            <a:chOff x="-1" y="-1"/>
            <a:chExt cx="12192001" cy="6858001"/>
          </a:xfrm>
        </p:grpSpPr>
        <p:sp>
          <p:nvSpPr>
            <p:cNvPr id="21" name="Oval 20">
              <a:extLst>
                <a:ext uri="{FF2B5EF4-FFF2-40B4-BE49-F238E27FC236}">
                  <a16:creationId xmlns:a16="http://schemas.microsoft.com/office/drawing/2014/main" id="{2FEEAC76-E273-46A8-8F8E-CE59860FE70D}"/>
                </a:ext>
              </a:extLst>
            </p:cNvPr>
            <p:cNvSpPr/>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6594A0E-9400-45AD-A431-1DA1C0B28966}"/>
                </a:ext>
              </a:extLst>
            </p:cNvPr>
            <p:cNvSpPr/>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20916D6C-D32F-42B6-8512-CD5EDB8F2B9B}"/>
                </a:ext>
              </a:extLst>
            </p:cNvPr>
            <p:cNvSpPr/>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834846D-59C6-40F4-907C-F1A4689B58F1}"/>
                </a:ext>
              </a:extLst>
            </p:cNvPr>
            <p:cNvSpPr/>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5A257CDF-2E36-4DC7-8EE4-5CD8F8ECAC87}"/>
                </a:ext>
              </a:extLst>
            </p:cNvPr>
            <p:cNvSpPr/>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a:extLst>
                <a:ext uri="{FF2B5EF4-FFF2-40B4-BE49-F238E27FC236}">
                  <a16:creationId xmlns:a16="http://schemas.microsoft.com/office/drawing/2014/main" id="{D5B26E0E-A115-4AE2-82D8-76BB93CC494F}"/>
                </a:ext>
              </a:extLst>
            </p:cNvPr>
            <p:cNvSpPr/>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755058DB-7E01-4E95-BF59-983AA1BBB38E}"/>
                </a:ext>
              </a:extLst>
            </p:cNvPr>
            <p:cNvSpPr/>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810F7E2-23F3-44D6-B09E-71E556536052}"/>
                </a:ext>
              </a:extLst>
            </p:cNvPr>
            <p:cNvSpPr/>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59D5C391-E1DB-410A-A78C-ED3BBDFF0758}"/>
                </a:ext>
              </a:extLst>
            </p:cNvPr>
            <p:cNvSpPr/>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77C4944D-9373-4283-BCAA-927A0316659E}"/>
                </a:ext>
              </a:extLst>
            </p:cNvPr>
            <p:cNvSpPr/>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6804C521-2D9F-4CE4-AFD3-D4F1551FEC6A}"/>
                </a:ext>
              </a:extLst>
            </p:cNvPr>
            <p:cNvSpPr/>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56" name="Freeform: Shape 55">
              <a:extLst>
                <a:ext uri="{FF2B5EF4-FFF2-40B4-BE49-F238E27FC236}">
                  <a16:creationId xmlns:a16="http://schemas.microsoft.com/office/drawing/2014/main" id="{755AC65C-13EF-4182-AA3C-62BE165CC033}"/>
                </a:ext>
              </a:extLst>
            </p:cNvPr>
            <p:cNvSpPr/>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58" name="Freeform: Shape 57">
              <a:extLst>
                <a:ext uri="{FF2B5EF4-FFF2-40B4-BE49-F238E27FC236}">
                  <a16:creationId xmlns:a16="http://schemas.microsoft.com/office/drawing/2014/main" id="{E40DA8D2-FA4B-4282-9D44-48C27B63A153}"/>
                </a:ext>
              </a:extLst>
            </p:cNvPr>
            <p:cNvSpPr/>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10" name="Oval 9">
              <a:extLst>
                <a:ext uri="{FF2B5EF4-FFF2-40B4-BE49-F238E27FC236}">
                  <a16:creationId xmlns:a16="http://schemas.microsoft.com/office/drawing/2014/main" id="{99065014-CB18-414D-A527-31ECC45700AB}"/>
                </a:ext>
              </a:extLst>
            </p:cNvPr>
            <p:cNvSpPr/>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8F39E27A-56C1-4328-8DF1-2DA147C78483}"/>
                </a:ext>
              </a:extLst>
            </p:cNvPr>
            <p:cNvSpPr/>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sp>
        <p:nvSpPr>
          <p:cNvPr id="4" name="Date Placeholder 3">
            <a:extLst>
              <a:ext uri="{FF2B5EF4-FFF2-40B4-BE49-F238E27FC236}">
                <a16:creationId xmlns:a16="http://schemas.microsoft.com/office/drawing/2014/main" id="{442C5EC6-E331-4312-AC12-56D55F7D2B15}"/>
              </a:ext>
            </a:extLst>
          </p:cNvPr>
          <p:cNvSpPr>
            <a:spLocks noGrp="1"/>
          </p:cNvSpPr>
          <p:nvPr>
            <p:ph type="dt" sz="half" idx="2"/>
          </p:nvPr>
        </p:nvSpPr>
        <p:spPr>
          <a:xfrm>
            <a:off x="777240" y="6488268"/>
            <a:ext cx="2743200" cy="233209"/>
          </a:xfrm>
          <a:prstGeom prst="rect">
            <a:avLst/>
          </a:prstGeom>
        </p:spPr>
        <p:txBody>
          <a:bodyPr vert="horz" lIns="91440" tIns="45720" rIns="91440" bIns="45720" rtlCol="0" anchor="ctr"/>
          <a:lstStyle>
            <a:lvl1pPr algn="l">
              <a:defRPr sz="1000">
                <a:solidFill>
                  <a:schemeClr val="tx1">
                    <a:tint val="75000"/>
                  </a:schemeClr>
                </a:solidFill>
              </a:defRPr>
            </a:lvl1pPr>
          </a:lstStyle>
          <a:p>
            <a:fld id="{4A8D24A4-5FEC-4062-8995-EB21925B3B40}" type="datetime1">
              <a:rPr lang="en-US" smtClean="0"/>
              <a:t>6/18/26</a:t>
            </a:fld>
            <a:endParaRPr lang="en-US" sz="1000" dirty="0"/>
          </a:p>
        </p:txBody>
      </p:sp>
      <p:sp>
        <p:nvSpPr>
          <p:cNvPr id="5" name="Footer Placeholder 4">
            <a:extLst>
              <a:ext uri="{FF2B5EF4-FFF2-40B4-BE49-F238E27FC236}">
                <a16:creationId xmlns:a16="http://schemas.microsoft.com/office/drawing/2014/main" id="{3337FC5D-92B2-4B4D-8111-6EDEF280692A}"/>
              </a:ext>
            </a:extLst>
          </p:cNvPr>
          <p:cNvSpPr>
            <a:spLocks noGrp="1"/>
          </p:cNvSpPr>
          <p:nvPr>
            <p:ph type="ftr" sz="quarter" idx="3"/>
          </p:nvPr>
        </p:nvSpPr>
        <p:spPr>
          <a:xfrm>
            <a:off x="4038600" y="6488268"/>
            <a:ext cx="4114800" cy="233209"/>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sz="1000"/>
          </a:p>
        </p:txBody>
      </p:sp>
      <p:sp>
        <p:nvSpPr>
          <p:cNvPr id="6" name="Slide Number Placeholder 5">
            <a:extLst>
              <a:ext uri="{FF2B5EF4-FFF2-40B4-BE49-F238E27FC236}">
                <a16:creationId xmlns:a16="http://schemas.microsoft.com/office/drawing/2014/main" id="{723A104D-C777-4A6E-8A43-F94028E5E311}"/>
              </a:ext>
            </a:extLst>
          </p:cNvPr>
          <p:cNvSpPr>
            <a:spLocks noGrp="1"/>
          </p:cNvSpPr>
          <p:nvPr>
            <p:ph type="sldNum" sz="quarter" idx="4"/>
          </p:nvPr>
        </p:nvSpPr>
        <p:spPr>
          <a:xfrm>
            <a:off x="8693150" y="6488268"/>
            <a:ext cx="2743200" cy="233209"/>
          </a:xfrm>
          <a:prstGeom prst="rect">
            <a:avLst/>
          </a:prstGeom>
        </p:spPr>
        <p:txBody>
          <a:bodyPr vert="horz" lIns="91440" tIns="45720" rIns="91440" bIns="45720" rtlCol="0" anchor="ctr"/>
          <a:lstStyle>
            <a:lvl1pPr algn="r">
              <a:defRPr sz="1000">
                <a:solidFill>
                  <a:schemeClr val="tx1">
                    <a:tint val="75000"/>
                  </a:schemeClr>
                </a:solidFill>
              </a:defRPr>
            </a:lvl1pPr>
          </a:lstStyle>
          <a:p>
            <a:fld id="{35747434-7036-48DB-A148-6B3D8EE75CDA}" type="slidenum">
              <a:rPr lang="en-US" smtClean="0"/>
              <a:pPr/>
              <a:t>‹#›</a:t>
            </a:fld>
            <a:endParaRPr lang="en-US" sz="1000" dirty="0"/>
          </a:p>
        </p:txBody>
      </p:sp>
      <p:sp>
        <p:nvSpPr>
          <p:cNvPr id="2" name="Title Placeholder 1">
            <a:extLst>
              <a:ext uri="{FF2B5EF4-FFF2-40B4-BE49-F238E27FC236}">
                <a16:creationId xmlns:a16="http://schemas.microsoft.com/office/drawing/2014/main" id="{12D3A74F-6169-4D30-A245-B46D738BEA81}"/>
              </a:ext>
            </a:extLst>
          </p:cNvPr>
          <p:cNvSpPr>
            <a:spLocks noGrp="1"/>
          </p:cNvSpPr>
          <p:nvPr>
            <p:ph type="title"/>
          </p:nvPr>
        </p:nvSpPr>
        <p:spPr>
          <a:xfrm>
            <a:off x="777240" y="365125"/>
            <a:ext cx="1065911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3877E64-7A05-44DA-81FA-6EF4806BBF0E}"/>
              </a:ext>
            </a:extLst>
          </p:cNvPr>
          <p:cNvSpPr>
            <a:spLocks noGrp="1"/>
          </p:cNvSpPr>
          <p:nvPr>
            <p:ph type="body" idx="1"/>
          </p:nvPr>
        </p:nvSpPr>
        <p:spPr>
          <a:xfrm>
            <a:off x="777240" y="1825625"/>
            <a:ext cx="1065911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0797842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6" r:id="rId12"/>
  </p:sldLayoutIdLst>
  <p:hf sldNum="0" hdr="0" ftr="0" dt="0"/>
  <p:txStyles>
    <p:titleStyle>
      <a:lvl1pPr algn="l" defTabSz="914400"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lumMod val="75000"/>
            <a:lumOff val="25000"/>
          </a:schemeClr>
        </a:buClr>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g!s"/><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pxhere.com/en/photo/695794" TargetMode="Externa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E2748806-3AF5-4078-830A-C1F26BF1B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4" name="Picture 3">
            <a:extLst>
              <a:ext uri="{FF2B5EF4-FFF2-40B4-BE49-F238E27FC236}">
                <a16:creationId xmlns:a16="http://schemas.microsoft.com/office/drawing/2014/main" id="{126D9210-D1A2-1AE9-C9E1-828AA1E015A1}"/>
              </a:ext>
            </a:extLst>
          </p:cNvPr>
          <p:cNvPicPr>
            <a:picLocks noChangeAspect="1"/>
          </p:cNvPicPr>
          <p:nvPr/>
        </p:nvPicPr>
        <p:blipFill>
          <a:blip r:embed="rId3">
            <a:alphaModFix/>
          </a:blip>
          <a:srcRect t="12594" r="-1" b="7598"/>
          <a:stretch>
            <a:fillRect/>
          </a:stretch>
        </p:blipFill>
        <p:spPr>
          <a:xfrm>
            <a:off x="0" y="10"/>
            <a:ext cx="12188952" cy="6857990"/>
          </a:xfrm>
          <a:prstGeom prst="rect">
            <a:avLst/>
          </a:prstGeom>
        </p:spPr>
      </p:pic>
      <p:sp>
        <p:nvSpPr>
          <p:cNvPr id="50" name="Rectangle 49">
            <a:extLst>
              <a:ext uri="{FF2B5EF4-FFF2-40B4-BE49-F238E27FC236}">
                <a16:creationId xmlns:a16="http://schemas.microsoft.com/office/drawing/2014/main" id="{34FBEBF3-C941-4CB0-8AC2-3B50E1371B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9239" y="-389238"/>
            <a:ext cx="6858000" cy="7636476"/>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5ABE48-B093-0412-A375-50EA108187A9}"/>
              </a:ext>
            </a:extLst>
          </p:cNvPr>
          <p:cNvSpPr>
            <a:spLocks noGrp="1"/>
          </p:cNvSpPr>
          <p:nvPr>
            <p:ph type="ctrTitle"/>
          </p:nvPr>
        </p:nvSpPr>
        <p:spPr>
          <a:xfrm>
            <a:off x="1738290" y="1635013"/>
            <a:ext cx="9327424" cy="1746694"/>
          </a:xfrm>
        </p:spPr>
        <p:txBody>
          <a:bodyPr vert="horz" lIns="91440" tIns="45720" rIns="91440" bIns="45720" rtlCol="0" anchor="b">
            <a:normAutofit/>
          </a:bodyPr>
          <a:lstStyle/>
          <a:p>
            <a:r>
              <a:rPr lang="en-US" sz="5100" kern="1200" dirty="0">
                <a:solidFill>
                  <a:srgbClr val="FFFFFF"/>
                </a:solidFill>
                <a:latin typeface="+mj-lt"/>
                <a:ea typeface="+mj-ea"/>
                <a:cs typeface="+mj-cs"/>
              </a:rPr>
              <a:t>Problems and solutions of care for people with enduring symptoms</a:t>
            </a:r>
          </a:p>
        </p:txBody>
      </p:sp>
      <p:sp>
        <p:nvSpPr>
          <p:cNvPr id="3" name="Subtitle 2">
            <a:extLst>
              <a:ext uri="{FF2B5EF4-FFF2-40B4-BE49-F238E27FC236}">
                <a16:creationId xmlns:a16="http://schemas.microsoft.com/office/drawing/2014/main" id="{1FDDA59C-3352-7A24-1EC4-90D0CD4BF1DE}"/>
              </a:ext>
            </a:extLst>
          </p:cNvPr>
          <p:cNvSpPr>
            <a:spLocks noGrp="1"/>
          </p:cNvSpPr>
          <p:nvPr>
            <p:ph type="subTitle" idx="1"/>
          </p:nvPr>
        </p:nvSpPr>
        <p:spPr>
          <a:xfrm>
            <a:off x="3818239" y="3663016"/>
            <a:ext cx="4887458" cy="2273590"/>
          </a:xfrm>
        </p:spPr>
        <p:txBody>
          <a:bodyPr vert="horz" lIns="91440" tIns="45720" rIns="91440" bIns="45720" rtlCol="0" anchor="t">
            <a:normAutofit fontScale="92500"/>
          </a:bodyPr>
          <a:lstStyle/>
          <a:p>
            <a:r>
              <a:rPr lang="en-US" b="1" dirty="0">
                <a:solidFill>
                  <a:srgbClr val="FFFFFF"/>
                </a:solidFill>
              </a:rPr>
              <a:t>Dr John D Dean</a:t>
            </a:r>
          </a:p>
          <a:p>
            <a:r>
              <a:rPr lang="en-US" b="1" dirty="0">
                <a:solidFill>
                  <a:srgbClr val="FFFFFF"/>
                </a:solidFill>
              </a:rPr>
              <a:t>Recently retired physician, </a:t>
            </a:r>
          </a:p>
          <a:p>
            <a:r>
              <a:rPr lang="en-US" b="1" dirty="0">
                <a:solidFill>
                  <a:srgbClr val="FFFFFF"/>
                </a:solidFill>
              </a:rPr>
              <a:t>East Lancashire Hospitals NHS Trust</a:t>
            </a:r>
          </a:p>
          <a:p>
            <a:r>
              <a:rPr lang="en-US" b="1" dirty="0">
                <a:solidFill>
                  <a:srgbClr val="FFFFFF"/>
                </a:solidFill>
              </a:rPr>
              <a:t>Immediate past Clinical Vice President, </a:t>
            </a:r>
          </a:p>
          <a:p>
            <a:r>
              <a:rPr lang="en-US" b="1" dirty="0">
                <a:solidFill>
                  <a:srgbClr val="FFFFFF"/>
                </a:solidFill>
              </a:rPr>
              <a:t>Royal College of Physicians</a:t>
            </a:r>
          </a:p>
        </p:txBody>
      </p:sp>
      <p:grpSp>
        <p:nvGrpSpPr>
          <p:cNvPr id="52" name="Group 51">
            <a:extLst>
              <a:ext uri="{FF2B5EF4-FFF2-40B4-BE49-F238E27FC236}">
                <a16:creationId xmlns:a16="http://schemas.microsoft.com/office/drawing/2014/main" id="{AFCA5498-D019-48A6-B194-72CE1ABB0B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64840" y="236341"/>
            <a:ext cx="2727160" cy="6621659"/>
            <a:chOff x="9464840" y="236341"/>
            <a:chExt cx="2727160" cy="6621659"/>
          </a:xfrm>
        </p:grpSpPr>
        <p:sp>
          <p:nvSpPr>
            <p:cNvPr id="53" name="Oval 52">
              <a:extLst>
                <a:ext uri="{FF2B5EF4-FFF2-40B4-BE49-F238E27FC236}">
                  <a16:creationId xmlns:a16="http://schemas.microsoft.com/office/drawing/2014/main" id="{880BC69F-2340-4181-ADB9-8B7434E96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64840" y="538627"/>
              <a:ext cx="94160" cy="94160"/>
            </a:xfrm>
            <a:prstGeom prst="ellipse">
              <a:avLst/>
            </a:prstGeom>
            <a:solidFill>
              <a:schemeClr val="tx2">
                <a:lumMod val="50000"/>
                <a:lumOff val="5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B68D1539-E8D8-4BDB-9061-190D14341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48803" y="1206077"/>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D90FDF91-C6ED-4CDD-9F62-ABFA2C8E8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65714" y="236341"/>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638B5A1D-024A-4BFB-A608-C68DA71B1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509" y="516637"/>
              <a:ext cx="466441" cy="4664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B38C5DD2-94C4-4737-B4BC-7A35DAB85B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30142" y="458803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8804505C-24F5-486F-8661-8249FBD4FB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42793" y="5536248"/>
              <a:ext cx="800716" cy="800716"/>
            </a:xfrm>
            <a:prstGeom prst="ellipse">
              <a:avLst/>
            </a:prstGeom>
            <a:solidFill>
              <a:schemeClr val="accent1">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777CC497-AB04-4BBC-A3CB-6EFF95AF0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3540" y="6169156"/>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BD149070-8E66-48F1-948D-17A50C52D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1702762" y="6299355"/>
              <a:ext cx="489238" cy="558645"/>
            </a:xfrm>
            <a:custGeom>
              <a:avLst/>
              <a:gdLst>
                <a:gd name="connsiteX0" fmla="*/ 1156116 w 3186814"/>
                <a:gd name="connsiteY0" fmla="*/ 0 h 3638922"/>
                <a:gd name="connsiteX1" fmla="*/ 3186814 w 3186814"/>
                <a:gd name="connsiteY1" fmla="*/ 2030698 h 3638922"/>
                <a:gd name="connsiteX2" fmla="*/ 2447829 w 3186814"/>
                <a:gd name="connsiteY2" fmla="*/ 3597684 h 3638922"/>
                <a:gd name="connsiteX3" fmla="*/ 2392682 w 3186814"/>
                <a:gd name="connsiteY3" fmla="*/ 3638922 h 3638922"/>
                <a:gd name="connsiteX4" fmla="*/ 0 w 3186814"/>
                <a:gd name="connsiteY4" fmla="*/ 3638922 h 3638922"/>
                <a:gd name="connsiteX5" fmla="*/ 0 w 3186814"/>
                <a:gd name="connsiteY5" fmla="*/ 362315 h 3638922"/>
                <a:gd name="connsiteX6" fmla="*/ 20733 w 3186814"/>
                <a:gd name="connsiteY6" fmla="*/ 346811 h 3638922"/>
                <a:gd name="connsiteX7" fmla="*/ 1156116 w 3186814"/>
                <a:gd name="connsiteY7" fmla="*/ 0 h 3638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86814" h="3638922">
                  <a:moveTo>
                    <a:pt x="1156116" y="0"/>
                  </a:moveTo>
                  <a:cubicBezTo>
                    <a:pt x="2277640" y="0"/>
                    <a:pt x="3186814" y="909174"/>
                    <a:pt x="3186814" y="2030698"/>
                  </a:cubicBezTo>
                  <a:cubicBezTo>
                    <a:pt x="3186814" y="2661556"/>
                    <a:pt x="2899146" y="3225224"/>
                    <a:pt x="2447829" y="3597684"/>
                  </a:cubicBezTo>
                  <a:lnTo>
                    <a:pt x="2392682" y="3638922"/>
                  </a:lnTo>
                  <a:lnTo>
                    <a:pt x="0" y="3638922"/>
                  </a:lnTo>
                  <a:lnTo>
                    <a:pt x="0" y="362315"/>
                  </a:lnTo>
                  <a:lnTo>
                    <a:pt x="20733" y="346811"/>
                  </a:lnTo>
                  <a:cubicBezTo>
                    <a:pt x="344835" y="127853"/>
                    <a:pt x="735545" y="0"/>
                    <a:pt x="1156116"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26585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84315-1862-D998-EFEB-CB43775D5C52}"/>
              </a:ext>
            </a:extLst>
          </p:cNvPr>
          <p:cNvSpPr>
            <a:spLocks noGrp="1"/>
          </p:cNvSpPr>
          <p:nvPr>
            <p:ph type="title"/>
          </p:nvPr>
        </p:nvSpPr>
        <p:spPr>
          <a:xfrm>
            <a:off x="777240" y="365126"/>
            <a:ext cx="10659110" cy="984704"/>
          </a:xfrm>
        </p:spPr>
        <p:txBody>
          <a:bodyPr>
            <a:normAutofit/>
          </a:bodyPr>
          <a:lstStyle/>
          <a:p>
            <a:r>
              <a:rPr lang="en-US" sz="4800" dirty="0"/>
              <a:t>The need for diagnosis</a:t>
            </a:r>
          </a:p>
        </p:txBody>
      </p:sp>
      <p:sp>
        <p:nvSpPr>
          <p:cNvPr id="3" name="Content Placeholder 2">
            <a:extLst>
              <a:ext uri="{FF2B5EF4-FFF2-40B4-BE49-F238E27FC236}">
                <a16:creationId xmlns:a16="http://schemas.microsoft.com/office/drawing/2014/main" id="{2FA45834-C191-5EE2-C537-39E840DD685E}"/>
              </a:ext>
            </a:extLst>
          </p:cNvPr>
          <p:cNvSpPr>
            <a:spLocks noGrp="1"/>
          </p:cNvSpPr>
          <p:nvPr>
            <p:ph sz="half" idx="1"/>
          </p:nvPr>
        </p:nvSpPr>
        <p:spPr>
          <a:xfrm>
            <a:off x="777240" y="1690688"/>
            <a:ext cx="5242560" cy="4351338"/>
          </a:xfrm>
        </p:spPr>
        <p:txBody>
          <a:bodyPr>
            <a:normAutofit fontScale="92500"/>
          </a:bodyPr>
          <a:lstStyle/>
          <a:p>
            <a:r>
              <a:rPr lang="en-US" sz="2800" dirty="0"/>
              <a:t>Identification (or exclusion) of serious condition</a:t>
            </a:r>
          </a:p>
          <a:p>
            <a:r>
              <a:rPr lang="en-US" sz="2800" dirty="0"/>
              <a:t>Urgency of treatment or monitoring</a:t>
            </a:r>
          </a:p>
          <a:p>
            <a:r>
              <a:rPr lang="en-US" sz="2800" dirty="0"/>
              <a:t>Guide to treatment based on pathology</a:t>
            </a:r>
          </a:p>
          <a:p>
            <a:r>
              <a:rPr lang="en-US" sz="2800" dirty="0"/>
              <a:t>Explanation of symptoms to patient, and rationale for treatment and/or monitoring</a:t>
            </a:r>
          </a:p>
          <a:p>
            <a:r>
              <a:rPr lang="en-US" sz="2800" dirty="0"/>
              <a:t>Expectations of illness course for clinician and patient</a:t>
            </a:r>
          </a:p>
          <a:p>
            <a:endParaRPr lang="en-US" sz="2800" dirty="0"/>
          </a:p>
        </p:txBody>
      </p:sp>
      <p:sp>
        <p:nvSpPr>
          <p:cNvPr id="4" name="Content Placeholder 3">
            <a:extLst>
              <a:ext uri="{FF2B5EF4-FFF2-40B4-BE49-F238E27FC236}">
                <a16:creationId xmlns:a16="http://schemas.microsoft.com/office/drawing/2014/main" id="{474DE876-0306-3D68-5854-D2810AA45834}"/>
              </a:ext>
            </a:extLst>
          </p:cNvPr>
          <p:cNvSpPr>
            <a:spLocks noGrp="1"/>
          </p:cNvSpPr>
          <p:nvPr>
            <p:ph sz="half" idx="2"/>
          </p:nvPr>
        </p:nvSpPr>
        <p:spPr>
          <a:xfrm>
            <a:off x="6360887" y="1500075"/>
            <a:ext cx="5181600" cy="4732564"/>
          </a:xfrm>
        </p:spPr>
        <p:txBody>
          <a:bodyPr>
            <a:normAutofit fontScale="92500"/>
          </a:bodyPr>
          <a:lstStyle/>
          <a:p>
            <a:pPr marL="0" indent="0">
              <a:buNone/>
            </a:pPr>
            <a:r>
              <a:rPr lang="en-US" sz="3500" dirty="0"/>
              <a:t>Challenges:</a:t>
            </a:r>
          </a:p>
          <a:p>
            <a:r>
              <a:rPr lang="en-US" sz="2800" dirty="0"/>
              <a:t>Diagnostic uncertainty</a:t>
            </a:r>
          </a:p>
          <a:p>
            <a:r>
              <a:rPr lang="en-US" sz="2800" dirty="0"/>
              <a:t>Symptom based diagnoses</a:t>
            </a:r>
          </a:p>
          <a:p>
            <a:r>
              <a:rPr lang="en-US" sz="2800" dirty="0"/>
              <a:t>Variation in disease nature, experience and course</a:t>
            </a:r>
          </a:p>
          <a:p>
            <a:r>
              <a:rPr lang="en-US" sz="2800" dirty="0"/>
              <a:t>Prevalence of symptoms without clear diagnosis</a:t>
            </a:r>
          </a:p>
          <a:p>
            <a:r>
              <a:rPr lang="en-US" sz="2800" dirty="0"/>
              <a:t>Cognitive biases</a:t>
            </a:r>
          </a:p>
          <a:p>
            <a:r>
              <a:rPr lang="en-US" sz="2800" dirty="0"/>
              <a:t>New evidence</a:t>
            </a:r>
          </a:p>
          <a:p>
            <a:r>
              <a:rPr lang="en-US" sz="2800" dirty="0"/>
              <a:t>Need to manage uncertainty</a:t>
            </a:r>
          </a:p>
          <a:p>
            <a:endParaRPr lang="en-US" dirty="0"/>
          </a:p>
        </p:txBody>
      </p:sp>
    </p:spTree>
    <p:extLst>
      <p:ext uri="{BB962C8B-B14F-4D97-AF65-F5344CB8AC3E}">
        <p14:creationId xmlns:p14="http://schemas.microsoft.com/office/powerpoint/2010/main" val="114685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8B7BE-CEEE-DC85-B0F4-1982707344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8F1853-B75E-F566-A0D0-7A7D705C2BD8}"/>
              </a:ext>
            </a:extLst>
          </p:cNvPr>
          <p:cNvSpPr>
            <a:spLocks noGrp="1"/>
          </p:cNvSpPr>
          <p:nvPr>
            <p:ph type="title"/>
          </p:nvPr>
        </p:nvSpPr>
        <p:spPr>
          <a:xfrm>
            <a:off x="777240" y="365126"/>
            <a:ext cx="10659110" cy="886900"/>
          </a:xfrm>
        </p:spPr>
        <p:txBody>
          <a:bodyPr>
            <a:normAutofit/>
          </a:bodyPr>
          <a:lstStyle/>
          <a:p>
            <a:pPr algn="ctr"/>
            <a:r>
              <a:rPr lang="en-US" sz="4400" dirty="0"/>
              <a:t>How we currently deliver healthcare</a:t>
            </a:r>
          </a:p>
        </p:txBody>
      </p:sp>
      <p:graphicFrame>
        <p:nvGraphicFramePr>
          <p:cNvPr id="4" name="Content Placeholder 3">
            <a:extLst>
              <a:ext uri="{FF2B5EF4-FFF2-40B4-BE49-F238E27FC236}">
                <a16:creationId xmlns:a16="http://schemas.microsoft.com/office/drawing/2014/main" id="{2D7B3657-F182-3BD0-4AD4-11C9967AD815}"/>
              </a:ext>
            </a:extLst>
          </p:cNvPr>
          <p:cNvGraphicFramePr>
            <a:graphicFrameLocks noGrp="1"/>
          </p:cNvGraphicFramePr>
          <p:nvPr>
            <p:ph idx="1"/>
          </p:nvPr>
        </p:nvGraphicFramePr>
        <p:xfrm>
          <a:off x="1536870" y="1252026"/>
          <a:ext cx="9548471"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49996E18-D256-A9E9-7043-557F5C52AC28}"/>
              </a:ext>
            </a:extLst>
          </p:cNvPr>
          <p:cNvGraphicFramePr/>
          <p:nvPr/>
        </p:nvGraphicFramePr>
        <p:xfrm>
          <a:off x="7104185" y="4149573"/>
          <a:ext cx="2025748" cy="14537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a:extLst>
              <a:ext uri="{FF2B5EF4-FFF2-40B4-BE49-F238E27FC236}">
                <a16:creationId xmlns:a16="http://schemas.microsoft.com/office/drawing/2014/main" id="{4D44239C-5EC7-7F1A-8464-1B7C39521C6C}"/>
              </a:ext>
            </a:extLst>
          </p:cNvPr>
          <p:cNvSpPr txBox="1"/>
          <p:nvPr/>
        </p:nvSpPr>
        <p:spPr>
          <a:xfrm>
            <a:off x="3080825" y="5950634"/>
            <a:ext cx="5838092" cy="461665"/>
          </a:xfrm>
          <a:prstGeom prst="rect">
            <a:avLst/>
          </a:prstGeom>
          <a:noFill/>
        </p:spPr>
        <p:txBody>
          <a:bodyPr wrap="square" rtlCol="0">
            <a:spAutoFit/>
          </a:bodyPr>
          <a:lstStyle/>
          <a:p>
            <a:pPr algn="ctr"/>
            <a:r>
              <a:rPr lang="en-US" sz="2400" dirty="0"/>
              <a:t>Aim is cure or control disease</a:t>
            </a:r>
          </a:p>
        </p:txBody>
      </p:sp>
      <p:sp>
        <p:nvSpPr>
          <p:cNvPr id="3" name="TextBox 2">
            <a:extLst>
              <a:ext uri="{FF2B5EF4-FFF2-40B4-BE49-F238E27FC236}">
                <a16:creationId xmlns:a16="http://schemas.microsoft.com/office/drawing/2014/main" id="{90984251-007D-E6AE-8B46-06AB938FC843}"/>
              </a:ext>
            </a:extLst>
          </p:cNvPr>
          <p:cNvSpPr txBox="1"/>
          <p:nvPr/>
        </p:nvSpPr>
        <p:spPr>
          <a:xfrm rot="19248784">
            <a:off x="2772675" y="2952073"/>
            <a:ext cx="7329714" cy="769441"/>
          </a:xfrm>
          <a:prstGeom prst="rect">
            <a:avLst/>
          </a:prstGeom>
          <a:solidFill>
            <a:schemeClr val="accent4">
              <a:lumMod val="60000"/>
              <a:lumOff val="40000"/>
            </a:schemeClr>
          </a:solidFill>
        </p:spPr>
        <p:txBody>
          <a:bodyPr wrap="square" rtlCol="0">
            <a:spAutoFit/>
          </a:bodyPr>
          <a:lstStyle/>
          <a:p>
            <a:pPr algn="ctr"/>
            <a:r>
              <a:rPr lang="en-US" sz="4400" dirty="0"/>
              <a:t>Passive patient</a:t>
            </a:r>
          </a:p>
        </p:txBody>
      </p:sp>
    </p:spTree>
    <p:extLst>
      <p:ext uri="{BB962C8B-B14F-4D97-AF65-F5344CB8AC3E}">
        <p14:creationId xmlns:p14="http://schemas.microsoft.com/office/powerpoint/2010/main" val="1374389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169F-7EE1-FE6D-21B7-90C9D2321EA8}"/>
              </a:ext>
            </a:extLst>
          </p:cNvPr>
          <p:cNvSpPr>
            <a:spLocks noGrp="1"/>
          </p:cNvSpPr>
          <p:nvPr>
            <p:ph type="title"/>
          </p:nvPr>
        </p:nvSpPr>
        <p:spPr>
          <a:xfrm>
            <a:off x="1285240" y="522401"/>
            <a:ext cx="10659110" cy="1325563"/>
          </a:xfrm>
        </p:spPr>
        <p:txBody>
          <a:bodyPr/>
          <a:lstStyle/>
          <a:p>
            <a:r>
              <a:rPr lang="en-US" dirty="0"/>
              <a:t>Consider</a:t>
            </a:r>
          </a:p>
        </p:txBody>
      </p:sp>
      <p:pic>
        <p:nvPicPr>
          <p:cNvPr id="7" name="Picture 6">
            <a:extLst>
              <a:ext uri="{FF2B5EF4-FFF2-40B4-BE49-F238E27FC236}">
                <a16:creationId xmlns:a16="http://schemas.microsoft.com/office/drawing/2014/main" id="{E7FFD340-F9F1-826C-C41A-25AF67EA05E4}"/>
              </a:ext>
            </a:extLst>
          </p:cNvPr>
          <p:cNvPicPr>
            <a:picLocks noChangeAspect="1"/>
          </p:cNvPicPr>
          <p:nvPr/>
        </p:nvPicPr>
        <p:blipFill>
          <a:blip r:embed="rId2"/>
          <a:stretch>
            <a:fillRect/>
          </a:stretch>
        </p:blipFill>
        <p:spPr>
          <a:xfrm>
            <a:off x="1045932" y="2190749"/>
            <a:ext cx="4689839" cy="2831193"/>
          </a:xfrm>
          <a:prstGeom prst="rect">
            <a:avLst/>
          </a:prstGeom>
        </p:spPr>
      </p:pic>
      <p:pic>
        <p:nvPicPr>
          <p:cNvPr id="9" name="Picture 8">
            <a:extLst>
              <a:ext uri="{FF2B5EF4-FFF2-40B4-BE49-F238E27FC236}">
                <a16:creationId xmlns:a16="http://schemas.microsoft.com/office/drawing/2014/main" id="{977B9E2A-6B23-8B34-D58D-E30958895DDE}"/>
              </a:ext>
            </a:extLst>
          </p:cNvPr>
          <p:cNvPicPr>
            <a:picLocks noChangeAspect="1"/>
          </p:cNvPicPr>
          <p:nvPr/>
        </p:nvPicPr>
        <p:blipFill>
          <a:blip r:embed="rId3"/>
          <a:stretch>
            <a:fillRect/>
          </a:stretch>
        </p:blipFill>
        <p:spPr>
          <a:xfrm>
            <a:off x="5735773" y="1027906"/>
            <a:ext cx="4689837" cy="2831192"/>
          </a:xfrm>
          <a:prstGeom prst="rect">
            <a:avLst/>
          </a:prstGeom>
        </p:spPr>
      </p:pic>
      <p:pic>
        <p:nvPicPr>
          <p:cNvPr id="11" name="Picture 10">
            <a:extLst>
              <a:ext uri="{FF2B5EF4-FFF2-40B4-BE49-F238E27FC236}">
                <a16:creationId xmlns:a16="http://schemas.microsoft.com/office/drawing/2014/main" id="{4165B2E5-5B51-5EA6-ECF3-6BB9A36B0F92}"/>
              </a:ext>
            </a:extLst>
          </p:cNvPr>
          <p:cNvPicPr>
            <a:picLocks noChangeAspect="1"/>
          </p:cNvPicPr>
          <p:nvPr/>
        </p:nvPicPr>
        <p:blipFill>
          <a:blip r:embed="rId4"/>
          <a:stretch>
            <a:fillRect/>
          </a:stretch>
        </p:blipFill>
        <p:spPr>
          <a:xfrm>
            <a:off x="5735772" y="3859098"/>
            <a:ext cx="4689837" cy="2831192"/>
          </a:xfrm>
          <a:prstGeom prst="rect">
            <a:avLst/>
          </a:prstGeom>
        </p:spPr>
      </p:pic>
    </p:spTree>
    <p:extLst>
      <p:ext uri="{BB962C8B-B14F-4D97-AF65-F5344CB8AC3E}">
        <p14:creationId xmlns:p14="http://schemas.microsoft.com/office/powerpoint/2010/main" val="1773950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91DAF-E225-BF2B-56C6-6C4F837C6E2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F8DAE09-3A27-E202-84B1-3BB2E50E93FD}"/>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246FC90-91D7-5883-3695-01BEC4E88824}"/>
              </a:ext>
            </a:extLst>
          </p:cNvPr>
          <p:cNvSpPr txBox="1"/>
          <p:nvPr/>
        </p:nvSpPr>
        <p:spPr>
          <a:xfrm>
            <a:off x="7010400" y="1306286"/>
            <a:ext cx="4688114"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t>Fragmented</a:t>
            </a:r>
          </a:p>
          <a:p>
            <a:pPr marL="342900" indent="-342900">
              <a:buFont typeface="Arial" panose="020B0604020202020204" pitchFamily="34" charset="0"/>
              <a:buChar char="•"/>
            </a:pPr>
            <a:r>
              <a:rPr lang="en-US" sz="2400" dirty="0"/>
              <a:t>Not </a:t>
            </a:r>
            <a:r>
              <a:rPr lang="en-US" sz="2400" dirty="0" err="1"/>
              <a:t>personalised</a:t>
            </a:r>
            <a:endParaRPr lang="en-US" sz="2400" dirty="0"/>
          </a:p>
          <a:p>
            <a:pPr marL="342900" indent="-342900">
              <a:buFont typeface="Arial" panose="020B0604020202020204" pitchFamily="34" charset="0"/>
              <a:buChar char="•"/>
            </a:pPr>
            <a:r>
              <a:rPr lang="en-US" sz="2400" dirty="0"/>
              <a:t>Variable access</a:t>
            </a:r>
          </a:p>
          <a:p>
            <a:pPr marL="342900" indent="-342900">
              <a:buFont typeface="Arial" panose="020B0604020202020204" pitchFamily="34" charset="0"/>
              <a:buChar char="•"/>
            </a:pPr>
            <a:r>
              <a:rPr lang="en-US" sz="2400" dirty="0"/>
              <a:t>Uncertain delays</a:t>
            </a:r>
          </a:p>
          <a:p>
            <a:pPr marL="342900" indent="-342900">
              <a:buFont typeface="Arial" panose="020B0604020202020204" pitchFamily="34" charset="0"/>
              <a:buChar char="•"/>
            </a:pPr>
            <a:r>
              <a:rPr lang="en-US" sz="2400" dirty="0"/>
              <a:t>Poor communication</a:t>
            </a:r>
          </a:p>
        </p:txBody>
      </p:sp>
      <p:sp>
        <p:nvSpPr>
          <p:cNvPr id="3" name="TextBox 2">
            <a:extLst>
              <a:ext uri="{FF2B5EF4-FFF2-40B4-BE49-F238E27FC236}">
                <a16:creationId xmlns:a16="http://schemas.microsoft.com/office/drawing/2014/main" id="{48717600-F56B-847F-FDC2-74ABFD53BFE0}"/>
              </a:ext>
            </a:extLst>
          </p:cNvPr>
          <p:cNvSpPr txBox="1"/>
          <p:nvPr/>
        </p:nvSpPr>
        <p:spPr>
          <a:xfrm>
            <a:off x="1509486" y="2677616"/>
            <a:ext cx="2452914" cy="3000821"/>
          </a:xfrm>
          <a:prstGeom prst="rect">
            <a:avLst/>
          </a:prstGeom>
          <a:noFill/>
        </p:spPr>
        <p:txBody>
          <a:bodyPr wrap="square" rtlCol="0">
            <a:spAutoFit/>
          </a:bodyPr>
          <a:lstStyle/>
          <a:p>
            <a:pPr marL="285750" indent="-285750">
              <a:buFont typeface="Arial" panose="020B0604020202020204" pitchFamily="34" charset="0"/>
              <a:buChar char="•"/>
            </a:pPr>
            <a:r>
              <a:rPr lang="en-US" sz="2100" dirty="0" err="1"/>
              <a:t>Multimodel</a:t>
            </a:r>
            <a:r>
              <a:rPr lang="en-US" sz="2100" dirty="0"/>
              <a:t> access</a:t>
            </a:r>
          </a:p>
          <a:p>
            <a:pPr marL="285750" indent="-285750">
              <a:buFont typeface="Arial" panose="020B0604020202020204" pitchFamily="34" charset="0"/>
              <a:buChar char="•"/>
            </a:pPr>
            <a:r>
              <a:rPr lang="en-US" sz="2100" dirty="0" err="1"/>
              <a:t>Personalised</a:t>
            </a:r>
            <a:r>
              <a:rPr lang="en-US" sz="2100" dirty="0"/>
              <a:t> assessment and care</a:t>
            </a:r>
          </a:p>
          <a:p>
            <a:pPr marL="285750" indent="-285750">
              <a:buFont typeface="Arial" panose="020B0604020202020204" pitchFamily="34" charset="0"/>
              <a:buChar char="•"/>
            </a:pPr>
            <a:r>
              <a:rPr lang="en-US" sz="2100" dirty="0"/>
              <a:t>Team based care</a:t>
            </a:r>
          </a:p>
          <a:p>
            <a:pPr marL="285750" indent="-285750">
              <a:buFont typeface="Arial" panose="020B0604020202020204" pitchFamily="34" charset="0"/>
              <a:buChar char="•"/>
            </a:pPr>
            <a:r>
              <a:rPr lang="en-US" sz="2100" dirty="0"/>
              <a:t>Ongoing support </a:t>
            </a:r>
          </a:p>
          <a:p>
            <a:pPr marL="285750" indent="-285750">
              <a:buFont typeface="Arial" panose="020B0604020202020204" pitchFamily="34" charset="0"/>
              <a:buChar char="•"/>
            </a:pPr>
            <a:r>
              <a:rPr lang="en-US" sz="2100" dirty="0" err="1"/>
              <a:t>Maximise</a:t>
            </a:r>
            <a:r>
              <a:rPr lang="en-US" sz="2100" dirty="0"/>
              <a:t> technology</a:t>
            </a:r>
          </a:p>
        </p:txBody>
      </p:sp>
    </p:spTree>
    <p:extLst>
      <p:ext uri="{BB962C8B-B14F-4D97-AF65-F5344CB8AC3E}">
        <p14:creationId xmlns:p14="http://schemas.microsoft.com/office/powerpoint/2010/main" val="3639940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5AC335-C85F-C880-324F-2785F023A4D1}"/>
              </a:ext>
            </a:extLst>
          </p:cNvPr>
          <p:cNvPicPr>
            <a:picLocks noChangeAspect="1"/>
          </p:cNvPicPr>
          <p:nvPr/>
        </p:nvPicPr>
        <p:blipFill>
          <a:blip r:embed="rId2"/>
          <a:stretch>
            <a:fillRect/>
          </a:stretch>
        </p:blipFill>
        <p:spPr>
          <a:xfrm>
            <a:off x="3011715" y="1524000"/>
            <a:ext cx="5355989" cy="5051937"/>
          </a:xfrm>
          <a:prstGeom prst="rect">
            <a:avLst/>
          </a:prstGeom>
        </p:spPr>
      </p:pic>
      <p:sp>
        <p:nvSpPr>
          <p:cNvPr id="4" name="TextBox 3">
            <a:extLst>
              <a:ext uri="{FF2B5EF4-FFF2-40B4-BE49-F238E27FC236}">
                <a16:creationId xmlns:a16="http://schemas.microsoft.com/office/drawing/2014/main" id="{C2FEAC28-7B7E-7909-4718-BF11CA920612}"/>
              </a:ext>
            </a:extLst>
          </p:cNvPr>
          <p:cNvSpPr txBox="1"/>
          <p:nvPr/>
        </p:nvSpPr>
        <p:spPr>
          <a:xfrm>
            <a:off x="2772229" y="522515"/>
            <a:ext cx="5989460" cy="646331"/>
          </a:xfrm>
          <a:prstGeom prst="rect">
            <a:avLst/>
          </a:prstGeom>
          <a:noFill/>
        </p:spPr>
        <p:txBody>
          <a:bodyPr wrap="none" rtlCol="0">
            <a:spAutoFit/>
          </a:bodyPr>
          <a:lstStyle/>
          <a:p>
            <a:r>
              <a:rPr lang="en-US" sz="3600" b="1" dirty="0"/>
              <a:t>Principles of </a:t>
            </a:r>
            <a:r>
              <a:rPr lang="en-US" sz="3600" b="1" dirty="0" err="1"/>
              <a:t>personalised</a:t>
            </a:r>
            <a:r>
              <a:rPr lang="en-US" sz="3600" b="1" dirty="0"/>
              <a:t> care</a:t>
            </a:r>
          </a:p>
        </p:txBody>
      </p:sp>
    </p:spTree>
    <p:extLst>
      <p:ext uri="{BB962C8B-B14F-4D97-AF65-F5344CB8AC3E}">
        <p14:creationId xmlns:p14="http://schemas.microsoft.com/office/powerpoint/2010/main" val="138717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05E046-DF4B-2C7F-E757-ECA189F92B04}"/>
              </a:ext>
            </a:extLst>
          </p:cNvPr>
          <p:cNvSpPr>
            <a:spLocks noGrp="1"/>
          </p:cNvSpPr>
          <p:nvPr>
            <p:ph type="title"/>
          </p:nvPr>
        </p:nvSpPr>
        <p:spPr/>
        <p:txBody>
          <a:bodyPr>
            <a:normAutofit fontScale="90000"/>
          </a:bodyPr>
          <a:lstStyle/>
          <a:p>
            <a:r>
              <a:rPr lang="en-US" dirty="0"/>
              <a:t>Today’s traditional model of healthcare</a:t>
            </a:r>
          </a:p>
        </p:txBody>
      </p:sp>
      <p:sp>
        <p:nvSpPr>
          <p:cNvPr id="6" name="Content Placeholder 5">
            <a:extLst>
              <a:ext uri="{FF2B5EF4-FFF2-40B4-BE49-F238E27FC236}">
                <a16:creationId xmlns:a16="http://schemas.microsoft.com/office/drawing/2014/main" id="{7EBEC111-D6FB-C19E-F939-7E85F95345B0}"/>
              </a:ext>
            </a:extLst>
          </p:cNvPr>
          <p:cNvSpPr>
            <a:spLocks noGrp="1"/>
          </p:cNvSpPr>
          <p:nvPr>
            <p:ph idx="1"/>
          </p:nvPr>
        </p:nvSpPr>
        <p:spPr/>
        <p:txBody>
          <a:bodyPr>
            <a:normAutofit fontScale="92500" lnSpcReduction="20000"/>
          </a:bodyPr>
          <a:lstStyle/>
          <a:p>
            <a:r>
              <a:rPr lang="en-US" sz="3200" dirty="0"/>
              <a:t>Fragmented, dispersed expertise</a:t>
            </a:r>
          </a:p>
          <a:p>
            <a:r>
              <a:rPr lang="en-US" sz="3200" dirty="0"/>
              <a:t>Focused on diagnosis and treatment to control or cure</a:t>
            </a:r>
          </a:p>
          <a:p>
            <a:r>
              <a:rPr lang="en-US" sz="3200" dirty="0"/>
              <a:t>Lack of continuity</a:t>
            </a:r>
          </a:p>
          <a:p>
            <a:r>
              <a:rPr lang="en-US" sz="3200" dirty="0"/>
              <a:t>Single conditions, and multiple </a:t>
            </a:r>
            <a:r>
              <a:rPr lang="en-US" sz="3200" dirty="0" err="1"/>
              <a:t>specialities</a:t>
            </a:r>
            <a:r>
              <a:rPr lang="en-US" sz="3200" dirty="0"/>
              <a:t> </a:t>
            </a:r>
          </a:p>
          <a:p>
            <a:r>
              <a:rPr lang="en-US" sz="3200" dirty="0"/>
              <a:t>Results in patients seeing multiple clinicians, with different messages</a:t>
            </a:r>
          </a:p>
          <a:p>
            <a:endParaRPr lang="en-US" sz="3200" dirty="0"/>
          </a:p>
          <a:p>
            <a:pPr marL="0" indent="0">
              <a:buNone/>
            </a:pPr>
            <a:r>
              <a:rPr lang="en-US" sz="3200" dirty="0"/>
              <a:t>DOES NOT MEET THE NEEDS OF PATIENTS WITH MULTIPLE CONDITIONS, SYMPTOMS THAT SPAN SPECIALITIES, UNCERTAIN DIAGNOSES, DISTURBED LIVES</a:t>
            </a:r>
          </a:p>
        </p:txBody>
      </p:sp>
    </p:spTree>
    <p:extLst>
      <p:ext uri="{BB962C8B-B14F-4D97-AF65-F5344CB8AC3E}">
        <p14:creationId xmlns:p14="http://schemas.microsoft.com/office/powerpoint/2010/main" val="3290296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563CE-8DF2-4079-1EC1-717CE735978F}"/>
              </a:ext>
            </a:extLst>
          </p:cNvPr>
          <p:cNvSpPr>
            <a:spLocks noGrp="1"/>
          </p:cNvSpPr>
          <p:nvPr>
            <p:ph type="title"/>
          </p:nvPr>
        </p:nvSpPr>
        <p:spPr>
          <a:xfrm>
            <a:off x="777240" y="0"/>
            <a:ext cx="10659110" cy="1325563"/>
          </a:xfrm>
        </p:spPr>
        <p:txBody>
          <a:bodyPr>
            <a:normAutofit/>
          </a:bodyPr>
          <a:lstStyle/>
          <a:p>
            <a:r>
              <a:rPr lang="en-US" sz="4800" dirty="0"/>
              <a:t>What can we do differently?</a:t>
            </a:r>
          </a:p>
        </p:txBody>
      </p:sp>
      <p:sp>
        <p:nvSpPr>
          <p:cNvPr id="3" name="Content Placeholder 2">
            <a:extLst>
              <a:ext uri="{FF2B5EF4-FFF2-40B4-BE49-F238E27FC236}">
                <a16:creationId xmlns:a16="http://schemas.microsoft.com/office/drawing/2014/main" id="{1BB969D0-2ABA-C9C3-7FC1-E8CD1997B6F5}"/>
              </a:ext>
            </a:extLst>
          </p:cNvPr>
          <p:cNvSpPr>
            <a:spLocks noGrp="1"/>
          </p:cNvSpPr>
          <p:nvPr>
            <p:ph idx="1"/>
          </p:nvPr>
        </p:nvSpPr>
        <p:spPr>
          <a:xfrm>
            <a:off x="777240" y="1219200"/>
            <a:ext cx="11095446" cy="5442857"/>
          </a:xfrm>
        </p:spPr>
        <p:txBody>
          <a:bodyPr>
            <a:normAutofit/>
          </a:bodyPr>
          <a:lstStyle/>
          <a:p>
            <a:r>
              <a:rPr lang="en-US" sz="2400" dirty="0" err="1"/>
              <a:t>Recognise</a:t>
            </a:r>
            <a:r>
              <a:rPr lang="en-US" sz="2400" dirty="0"/>
              <a:t> </a:t>
            </a:r>
            <a:r>
              <a:rPr lang="en-US" sz="2400" b="1" dirty="0"/>
              <a:t>syndrome of persistent physical symptoms causing distress or disability</a:t>
            </a:r>
          </a:p>
          <a:p>
            <a:pPr lvl="1"/>
            <a:r>
              <a:rPr lang="en-US" sz="2000" dirty="0"/>
              <a:t>Caused by known diagnosis(es)</a:t>
            </a:r>
          </a:p>
          <a:p>
            <a:pPr lvl="1"/>
            <a:r>
              <a:rPr lang="en-US" sz="2000" dirty="0"/>
              <a:t>Cause unknown</a:t>
            </a:r>
          </a:p>
          <a:p>
            <a:pPr lvl="1"/>
            <a:r>
              <a:rPr lang="en-US" sz="2000" dirty="0"/>
              <a:t>Cause undifferentiated</a:t>
            </a:r>
          </a:p>
          <a:p>
            <a:r>
              <a:rPr lang="en-US" sz="2400" dirty="0"/>
              <a:t>Clarify main components of the syndrome in the individual patient</a:t>
            </a:r>
          </a:p>
          <a:p>
            <a:r>
              <a:rPr lang="en-US" sz="2400" dirty="0"/>
              <a:t>Develop a generalist </a:t>
            </a:r>
            <a:r>
              <a:rPr lang="en-US" sz="2400" dirty="0" err="1"/>
              <a:t>personalised</a:t>
            </a:r>
            <a:r>
              <a:rPr lang="en-US" sz="2400" dirty="0"/>
              <a:t> approach to clinical practice</a:t>
            </a:r>
          </a:p>
          <a:p>
            <a:r>
              <a:rPr lang="en-US" sz="2400" dirty="0"/>
              <a:t>Redevelop General Internal Medicine as a </a:t>
            </a:r>
            <a:r>
              <a:rPr lang="en-US" sz="2400" dirty="0" err="1"/>
              <a:t>speciality</a:t>
            </a:r>
            <a:endParaRPr lang="en-US" sz="2400" dirty="0"/>
          </a:p>
          <a:p>
            <a:r>
              <a:rPr lang="en-US" sz="2400" dirty="0"/>
              <a:t>Commission multiprofessional services for people with persistent physical symptoms in each place/</a:t>
            </a:r>
            <a:r>
              <a:rPr lang="en-US" sz="2400" dirty="0" err="1"/>
              <a:t>neighbourhood</a:t>
            </a:r>
            <a:r>
              <a:rPr lang="en-US" sz="2400" dirty="0"/>
              <a:t>, learning from exemplar services that already exists</a:t>
            </a:r>
          </a:p>
          <a:p>
            <a:r>
              <a:rPr lang="en-US" sz="2400" dirty="0"/>
              <a:t>Educate the public about persistent physical symptom causing distress/disability syndrome</a:t>
            </a:r>
          </a:p>
          <a:p>
            <a:r>
              <a:rPr lang="en-US" sz="2400" dirty="0"/>
              <a:t>Educate health professionals on – identification, assessment, and management</a:t>
            </a:r>
          </a:p>
          <a:p>
            <a:endParaRPr lang="en-US" sz="2400" dirty="0"/>
          </a:p>
          <a:p>
            <a:pPr lvl="1"/>
            <a:endParaRPr lang="en-US" sz="2000" dirty="0"/>
          </a:p>
          <a:p>
            <a:pPr marL="457200" lvl="1" indent="0">
              <a:buNone/>
            </a:pPr>
            <a:endParaRPr lang="en-US" sz="2000" dirty="0"/>
          </a:p>
        </p:txBody>
      </p:sp>
    </p:spTree>
    <p:extLst>
      <p:ext uri="{BB962C8B-B14F-4D97-AF65-F5344CB8AC3E}">
        <p14:creationId xmlns:p14="http://schemas.microsoft.com/office/powerpoint/2010/main" val="2042921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F51A6-3792-8559-A698-94F08D45D084}"/>
              </a:ext>
            </a:extLst>
          </p:cNvPr>
          <p:cNvSpPr>
            <a:spLocks noGrp="1"/>
          </p:cNvSpPr>
          <p:nvPr>
            <p:ph type="title"/>
          </p:nvPr>
        </p:nvSpPr>
        <p:spPr/>
        <p:txBody>
          <a:bodyPr>
            <a:normAutofit/>
          </a:bodyPr>
          <a:lstStyle/>
          <a:p>
            <a:r>
              <a:rPr lang="en-US" sz="4400" dirty="0"/>
              <a:t>What can we do differently?</a:t>
            </a:r>
          </a:p>
        </p:txBody>
      </p:sp>
      <p:sp>
        <p:nvSpPr>
          <p:cNvPr id="3" name="Content Placeholder 2">
            <a:extLst>
              <a:ext uri="{FF2B5EF4-FFF2-40B4-BE49-F238E27FC236}">
                <a16:creationId xmlns:a16="http://schemas.microsoft.com/office/drawing/2014/main" id="{F5AF123E-53A1-9ABB-69F3-691CF1F89D0A}"/>
              </a:ext>
            </a:extLst>
          </p:cNvPr>
          <p:cNvSpPr>
            <a:spLocks noGrp="1"/>
          </p:cNvSpPr>
          <p:nvPr>
            <p:ph idx="1"/>
          </p:nvPr>
        </p:nvSpPr>
        <p:spPr/>
        <p:txBody>
          <a:bodyPr>
            <a:normAutofit/>
          </a:bodyPr>
          <a:lstStyle/>
          <a:p>
            <a:pPr marL="0" indent="0">
              <a:buNone/>
            </a:pPr>
            <a:r>
              <a:rPr lang="en-US" sz="3200" dirty="0"/>
              <a:t>Learn from exemplar services for people with Symptom based disorders</a:t>
            </a:r>
          </a:p>
          <a:p>
            <a:pPr>
              <a:buFontTx/>
              <a:buChar char="-"/>
            </a:pPr>
            <a:r>
              <a:rPr lang="en-US" sz="3200" dirty="0"/>
              <a:t>Chronic pain services</a:t>
            </a:r>
          </a:p>
          <a:p>
            <a:pPr>
              <a:buFontTx/>
              <a:buChar char="-"/>
            </a:pPr>
            <a:r>
              <a:rPr lang="en-US" sz="3200" dirty="0"/>
              <a:t>Fibromyalgia services</a:t>
            </a:r>
          </a:p>
          <a:p>
            <a:pPr>
              <a:buFontTx/>
              <a:buChar char="-"/>
            </a:pPr>
            <a:r>
              <a:rPr lang="en-US" sz="3200" dirty="0"/>
              <a:t>CFS/ME services</a:t>
            </a:r>
          </a:p>
          <a:p>
            <a:pPr>
              <a:buFontTx/>
              <a:buChar char="-"/>
            </a:pPr>
            <a:r>
              <a:rPr lang="en-US" sz="3200" dirty="0"/>
              <a:t>Long COVID services</a:t>
            </a:r>
          </a:p>
          <a:p>
            <a:pPr>
              <a:buFontTx/>
              <a:buChar char="-"/>
            </a:pPr>
            <a:r>
              <a:rPr lang="en-US" sz="3200" dirty="0"/>
              <a:t>IBS</a:t>
            </a:r>
          </a:p>
          <a:p>
            <a:pPr marL="0" indent="0">
              <a:buNone/>
            </a:pPr>
            <a:endParaRPr lang="en-US" sz="3200" dirty="0"/>
          </a:p>
          <a:p>
            <a:pPr>
              <a:buFontTx/>
              <a:buChar char="-"/>
            </a:pPr>
            <a:endParaRPr lang="en-US" sz="3200" dirty="0"/>
          </a:p>
        </p:txBody>
      </p:sp>
      <p:pic>
        <p:nvPicPr>
          <p:cNvPr id="5" name="Picture 4">
            <a:extLst>
              <a:ext uri="{FF2B5EF4-FFF2-40B4-BE49-F238E27FC236}">
                <a16:creationId xmlns:a16="http://schemas.microsoft.com/office/drawing/2014/main" id="{1C6DD005-9AF2-25B0-0C19-4981ECF3D5C4}"/>
              </a:ext>
            </a:extLst>
          </p:cNvPr>
          <p:cNvPicPr>
            <a:picLocks noChangeAspect="1"/>
          </p:cNvPicPr>
          <p:nvPr/>
        </p:nvPicPr>
        <p:blipFill>
          <a:blip r:embed="rId2"/>
          <a:stretch>
            <a:fillRect/>
          </a:stretch>
        </p:blipFill>
        <p:spPr>
          <a:xfrm>
            <a:off x="4858838" y="2703285"/>
            <a:ext cx="6555922" cy="2913743"/>
          </a:xfrm>
          <a:prstGeom prst="rect">
            <a:avLst/>
          </a:prstGeom>
        </p:spPr>
      </p:pic>
    </p:spTree>
    <p:extLst>
      <p:ext uri="{BB962C8B-B14F-4D97-AF65-F5344CB8AC3E}">
        <p14:creationId xmlns:p14="http://schemas.microsoft.com/office/powerpoint/2010/main" val="537293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9082E-B9B3-31CC-E6CD-00691C0C3365}"/>
              </a:ext>
            </a:extLst>
          </p:cNvPr>
          <p:cNvSpPr>
            <a:spLocks noGrp="1"/>
          </p:cNvSpPr>
          <p:nvPr>
            <p:ph type="title"/>
          </p:nvPr>
        </p:nvSpPr>
        <p:spPr/>
        <p:txBody>
          <a:bodyPr>
            <a:normAutofit/>
          </a:bodyPr>
          <a:lstStyle/>
          <a:p>
            <a:r>
              <a:rPr lang="en-US" sz="4400" dirty="0"/>
              <a:t>Key Features</a:t>
            </a:r>
          </a:p>
        </p:txBody>
      </p:sp>
      <p:sp>
        <p:nvSpPr>
          <p:cNvPr id="3" name="Content Placeholder 2">
            <a:extLst>
              <a:ext uri="{FF2B5EF4-FFF2-40B4-BE49-F238E27FC236}">
                <a16:creationId xmlns:a16="http://schemas.microsoft.com/office/drawing/2014/main" id="{FD3E9D7C-5746-17E7-6A53-8A2B37F12E95}"/>
              </a:ext>
            </a:extLst>
          </p:cNvPr>
          <p:cNvSpPr>
            <a:spLocks noGrp="1"/>
          </p:cNvSpPr>
          <p:nvPr>
            <p:ph idx="1"/>
          </p:nvPr>
        </p:nvSpPr>
        <p:spPr>
          <a:xfrm>
            <a:off x="777240" y="1436914"/>
            <a:ext cx="10659110" cy="4862286"/>
          </a:xfrm>
        </p:spPr>
        <p:txBody>
          <a:bodyPr>
            <a:normAutofit fontScale="92500" lnSpcReduction="20000"/>
          </a:bodyPr>
          <a:lstStyle/>
          <a:p>
            <a:r>
              <a:rPr lang="en-GB" sz="2400" b="1" dirty="0"/>
              <a:t>Patient centred - whole patient</a:t>
            </a:r>
          </a:p>
          <a:p>
            <a:r>
              <a:rPr lang="en-GB" sz="2400" b="1" dirty="0"/>
              <a:t>Validation </a:t>
            </a:r>
            <a:endParaRPr lang="en-GB" sz="2400" dirty="0"/>
          </a:p>
          <a:p>
            <a:r>
              <a:rPr lang="en-GB" sz="2400" b="1" dirty="0"/>
              <a:t>Activated patient and family, expert patient</a:t>
            </a:r>
          </a:p>
          <a:p>
            <a:r>
              <a:rPr lang="en-GB" sz="2400" b="1" dirty="0"/>
              <a:t>Multiprofessional </a:t>
            </a:r>
            <a:endParaRPr lang="en-GB" sz="2400" dirty="0"/>
          </a:p>
          <a:p>
            <a:r>
              <a:rPr lang="en-GB" sz="2400" b="1" dirty="0"/>
              <a:t>Peer support </a:t>
            </a:r>
            <a:endParaRPr lang="en-GB" sz="2400" dirty="0"/>
          </a:p>
          <a:p>
            <a:r>
              <a:rPr lang="en-GB" sz="2400" b="1" dirty="0"/>
              <a:t>Education – group based</a:t>
            </a:r>
            <a:endParaRPr lang="en-GB" sz="2400" dirty="0"/>
          </a:p>
          <a:p>
            <a:r>
              <a:rPr lang="en-GB" sz="2400" b="1" dirty="0"/>
              <a:t>Coaching approach</a:t>
            </a:r>
            <a:endParaRPr lang="en-GB" sz="2400" dirty="0"/>
          </a:p>
          <a:p>
            <a:r>
              <a:rPr lang="en-GB" sz="2400" b="1" dirty="0"/>
              <a:t>Continuity including case management</a:t>
            </a:r>
          </a:p>
          <a:p>
            <a:r>
              <a:rPr lang="en-GB" sz="2400" b="1" dirty="0"/>
              <a:t>Lifestyle medicine</a:t>
            </a:r>
          </a:p>
          <a:p>
            <a:r>
              <a:rPr lang="en-GB" sz="2400" b="1" dirty="0"/>
              <a:t>Links to local communities and voluntary sector </a:t>
            </a:r>
            <a:endParaRPr lang="en-GB" sz="2400" dirty="0"/>
          </a:p>
          <a:p>
            <a:r>
              <a:rPr lang="en-GB" sz="2400" b="1" dirty="0"/>
              <a:t>Links to other specialists, medical and wider </a:t>
            </a:r>
            <a:endParaRPr lang="en-GB" sz="2400" dirty="0"/>
          </a:p>
          <a:p>
            <a:r>
              <a:rPr lang="en-GB" sz="3200" b="1" dirty="0"/>
              <a:t>Focus on function, well being and ability with symptom management</a:t>
            </a:r>
            <a:endParaRPr lang="en-GB" sz="3200" dirty="0"/>
          </a:p>
          <a:p>
            <a:endParaRPr lang="en-US" sz="2400" dirty="0"/>
          </a:p>
        </p:txBody>
      </p:sp>
    </p:spTree>
    <p:extLst>
      <p:ext uri="{BB962C8B-B14F-4D97-AF65-F5344CB8AC3E}">
        <p14:creationId xmlns:p14="http://schemas.microsoft.com/office/powerpoint/2010/main" val="1848970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248E6-EE95-80A5-745E-703FED03C835}"/>
              </a:ext>
            </a:extLst>
          </p:cNvPr>
          <p:cNvSpPr>
            <a:spLocks noGrp="1"/>
          </p:cNvSpPr>
          <p:nvPr>
            <p:ph type="title"/>
          </p:nvPr>
        </p:nvSpPr>
        <p:spPr/>
        <p:txBody>
          <a:bodyPr/>
          <a:lstStyle/>
          <a:p>
            <a:r>
              <a:rPr lang="en-US" dirty="0"/>
              <a:t>Lifestyle medicine – 6 Pillars</a:t>
            </a:r>
          </a:p>
        </p:txBody>
      </p:sp>
      <p:pic>
        <p:nvPicPr>
          <p:cNvPr id="17" name="Content Placeholder 16">
            <a:extLst>
              <a:ext uri="{FF2B5EF4-FFF2-40B4-BE49-F238E27FC236}">
                <a16:creationId xmlns:a16="http://schemas.microsoft.com/office/drawing/2014/main" id="{3775E225-FED7-CF5D-0A8A-2720DD034737}"/>
              </a:ext>
            </a:extLst>
          </p:cNvPr>
          <p:cNvPicPr>
            <a:picLocks noGrp="1" noChangeAspect="1"/>
          </p:cNvPicPr>
          <p:nvPr>
            <p:ph idx="1"/>
          </p:nvPr>
        </p:nvPicPr>
        <p:blipFill>
          <a:blip r:embed="rId2"/>
          <a:stretch>
            <a:fillRect/>
          </a:stretch>
        </p:blipFill>
        <p:spPr>
          <a:xfrm>
            <a:off x="2757941" y="1740808"/>
            <a:ext cx="2282957" cy="1956820"/>
          </a:xfrm>
          <a:prstGeom prst="rect">
            <a:avLst/>
          </a:prstGeom>
        </p:spPr>
      </p:pic>
      <p:pic>
        <p:nvPicPr>
          <p:cNvPr id="19" name="Picture 18">
            <a:extLst>
              <a:ext uri="{FF2B5EF4-FFF2-40B4-BE49-F238E27FC236}">
                <a16:creationId xmlns:a16="http://schemas.microsoft.com/office/drawing/2014/main" id="{7204E382-D700-A316-6C0E-F26A22EDE03C}"/>
              </a:ext>
            </a:extLst>
          </p:cNvPr>
          <p:cNvPicPr>
            <a:picLocks noChangeAspect="1"/>
          </p:cNvPicPr>
          <p:nvPr/>
        </p:nvPicPr>
        <p:blipFill>
          <a:blip r:embed="rId3"/>
          <a:stretch>
            <a:fillRect/>
          </a:stretch>
        </p:blipFill>
        <p:spPr>
          <a:xfrm>
            <a:off x="797284" y="4008318"/>
            <a:ext cx="4243614" cy="2052867"/>
          </a:xfrm>
          <a:prstGeom prst="rect">
            <a:avLst/>
          </a:prstGeom>
        </p:spPr>
      </p:pic>
      <p:pic>
        <p:nvPicPr>
          <p:cNvPr id="21" name="Picture 20">
            <a:extLst>
              <a:ext uri="{FF2B5EF4-FFF2-40B4-BE49-F238E27FC236}">
                <a16:creationId xmlns:a16="http://schemas.microsoft.com/office/drawing/2014/main" id="{91371C89-41CC-0292-6852-197DA6665BED}"/>
              </a:ext>
            </a:extLst>
          </p:cNvPr>
          <p:cNvPicPr>
            <a:picLocks noChangeAspect="1"/>
          </p:cNvPicPr>
          <p:nvPr/>
        </p:nvPicPr>
        <p:blipFill>
          <a:blip r:embed="rId4"/>
          <a:stretch>
            <a:fillRect/>
          </a:stretch>
        </p:blipFill>
        <p:spPr>
          <a:xfrm>
            <a:off x="5260521" y="1740808"/>
            <a:ext cx="3027136" cy="2033264"/>
          </a:xfrm>
          <a:prstGeom prst="rect">
            <a:avLst/>
          </a:prstGeom>
        </p:spPr>
      </p:pic>
      <p:pic>
        <p:nvPicPr>
          <p:cNvPr id="23" name="Picture 22">
            <a:extLst>
              <a:ext uri="{FF2B5EF4-FFF2-40B4-BE49-F238E27FC236}">
                <a16:creationId xmlns:a16="http://schemas.microsoft.com/office/drawing/2014/main" id="{44688CD6-CFCF-2BF6-734F-550A780D1573}"/>
              </a:ext>
            </a:extLst>
          </p:cNvPr>
          <p:cNvPicPr>
            <a:picLocks noChangeAspect="1"/>
          </p:cNvPicPr>
          <p:nvPr/>
        </p:nvPicPr>
        <p:blipFill>
          <a:blip r:embed="rId5"/>
          <a:stretch>
            <a:fillRect/>
          </a:stretch>
        </p:blipFill>
        <p:spPr>
          <a:xfrm>
            <a:off x="4982578" y="3989699"/>
            <a:ext cx="3027136" cy="2033264"/>
          </a:xfrm>
          <a:prstGeom prst="rect">
            <a:avLst/>
          </a:prstGeom>
        </p:spPr>
      </p:pic>
      <p:pic>
        <p:nvPicPr>
          <p:cNvPr id="25" name="Picture 24">
            <a:extLst>
              <a:ext uri="{FF2B5EF4-FFF2-40B4-BE49-F238E27FC236}">
                <a16:creationId xmlns:a16="http://schemas.microsoft.com/office/drawing/2014/main" id="{06E138D2-A68C-E768-2CC0-ADF2A579C84A}"/>
              </a:ext>
            </a:extLst>
          </p:cNvPr>
          <p:cNvPicPr>
            <a:picLocks noChangeAspect="1"/>
          </p:cNvPicPr>
          <p:nvPr/>
        </p:nvPicPr>
        <p:blipFill>
          <a:blip r:embed="rId6"/>
          <a:stretch>
            <a:fillRect/>
          </a:stretch>
        </p:blipFill>
        <p:spPr>
          <a:xfrm>
            <a:off x="8287657" y="1702586"/>
            <a:ext cx="3027136" cy="2033264"/>
          </a:xfrm>
          <a:prstGeom prst="rect">
            <a:avLst/>
          </a:prstGeom>
        </p:spPr>
      </p:pic>
      <p:pic>
        <p:nvPicPr>
          <p:cNvPr id="27" name="Picture 26">
            <a:extLst>
              <a:ext uri="{FF2B5EF4-FFF2-40B4-BE49-F238E27FC236}">
                <a16:creationId xmlns:a16="http://schemas.microsoft.com/office/drawing/2014/main" id="{A469AEFA-7534-4E46-C578-083B27C6AB23}"/>
              </a:ext>
            </a:extLst>
          </p:cNvPr>
          <p:cNvPicPr>
            <a:picLocks noChangeAspect="1"/>
          </p:cNvPicPr>
          <p:nvPr/>
        </p:nvPicPr>
        <p:blipFill>
          <a:blip r:embed="rId7"/>
          <a:stretch>
            <a:fillRect/>
          </a:stretch>
        </p:blipFill>
        <p:spPr>
          <a:xfrm>
            <a:off x="8009714" y="4027921"/>
            <a:ext cx="3027136" cy="2033264"/>
          </a:xfrm>
          <a:prstGeom prst="rect">
            <a:avLst/>
          </a:prstGeom>
        </p:spPr>
      </p:pic>
    </p:spTree>
    <p:extLst>
      <p:ext uri="{BB962C8B-B14F-4D97-AF65-F5344CB8AC3E}">
        <p14:creationId xmlns:p14="http://schemas.microsoft.com/office/powerpoint/2010/main" val="1298056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B019D-609C-A203-1B78-6DDA7E09B7D4}"/>
              </a:ext>
            </a:extLst>
          </p:cNvPr>
          <p:cNvSpPr>
            <a:spLocks noGrp="1"/>
          </p:cNvSpPr>
          <p:nvPr>
            <p:ph type="title"/>
          </p:nvPr>
        </p:nvSpPr>
        <p:spPr/>
        <p:txBody>
          <a:bodyPr>
            <a:normAutofit/>
          </a:bodyPr>
          <a:lstStyle/>
          <a:p>
            <a:r>
              <a:rPr lang="en-GB" b="1" dirty="0"/>
              <a:t>Givens for this talk</a:t>
            </a:r>
            <a:endParaRPr lang="en-US" dirty="0"/>
          </a:p>
        </p:txBody>
      </p:sp>
      <p:graphicFrame>
        <p:nvGraphicFramePr>
          <p:cNvPr id="7" name="Content Placeholder 2">
            <a:extLst>
              <a:ext uri="{FF2B5EF4-FFF2-40B4-BE49-F238E27FC236}">
                <a16:creationId xmlns:a16="http://schemas.microsoft.com/office/drawing/2014/main" id="{97BF8D5A-99BE-B9FC-601C-E7FC45FFF95A}"/>
              </a:ext>
            </a:extLst>
          </p:cNvPr>
          <p:cNvGraphicFramePr>
            <a:graphicFrameLocks noGrp="1"/>
          </p:cNvGraphicFramePr>
          <p:nvPr>
            <p:ph idx="1"/>
            <p:extLst>
              <p:ext uri="{D42A27DB-BD31-4B8C-83A1-F6EECF244321}">
                <p14:modId xmlns:p14="http://schemas.microsoft.com/office/powerpoint/2010/main" val="1202320346"/>
              </p:ext>
            </p:extLst>
          </p:nvPr>
        </p:nvGraphicFramePr>
        <p:xfrm>
          <a:off x="777240" y="1825625"/>
          <a:ext cx="1065911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944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E9D16-6D4F-7347-0D0B-40391CAF9523}"/>
              </a:ext>
            </a:extLst>
          </p:cNvPr>
          <p:cNvSpPr>
            <a:spLocks noGrp="1"/>
          </p:cNvSpPr>
          <p:nvPr>
            <p:ph type="title"/>
          </p:nvPr>
        </p:nvSpPr>
        <p:spPr/>
        <p:txBody>
          <a:bodyPr>
            <a:noAutofit/>
          </a:bodyPr>
          <a:lstStyle/>
          <a:p>
            <a:br>
              <a:rPr lang="en-GB" sz="3600" dirty="0"/>
            </a:br>
            <a:br>
              <a:rPr lang="en-GB" sz="3600" dirty="0"/>
            </a:br>
            <a:r>
              <a:rPr lang="en-GB" sz="3600" dirty="0"/>
              <a:t> Generalist medicine for the specialist physician - RCP</a:t>
            </a:r>
            <a:br>
              <a:rPr lang="en-GB" sz="3600" dirty="0"/>
            </a:br>
            <a:endParaRPr lang="en-US" sz="3600" dirty="0"/>
          </a:p>
        </p:txBody>
      </p:sp>
      <p:sp>
        <p:nvSpPr>
          <p:cNvPr id="3" name="Content Placeholder 2">
            <a:extLst>
              <a:ext uri="{FF2B5EF4-FFF2-40B4-BE49-F238E27FC236}">
                <a16:creationId xmlns:a16="http://schemas.microsoft.com/office/drawing/2014/main" id="{B8F88B40-5FC4-A794-C255-38337D025DA3}"/>
              </a:ext>
            </a:extLst>
          </p:cNvPr>
          <p:cNvSpPr>
            <a:spLocks noGrp="1"/>
          </p:cNvSpPr>
          <p:nvPr>
            <p:ph idx="1"/>
          </p:nvPr>
        </p:nvSpPr>
        <p:spPr/>
        <p:txBody>
          <a:bodyPr>
            <a:normAutofit fontScale="92500"/>
          </a:bodyPr>
          <a:lstStyle/>
          <a:p>
            <a:pPr marL="0" indent="0">
              <a:buNone/>
            </a:pPr>
            <a:r>
              <a:rPr lang="en-GB" sz="3200" dirty="0"/>
              <a:t>“Patients do not arrive with diagnostic labels. They come with symptoms – sometimes undifferentiated, often driven by multiple conditions, always embedded in their personal and social context. What they need are physicians who can both dive deep and step back: experts who see the whole person. A well trained and appropriately practicing internal medicine physician should always assess the whole patient, and manage the interaction between their conditions and treatments, including psychosocial aspects. Patients want continuity, coordination and fewer handoffs between clinicians. They want care that minimises disruption to their lives. ”</a:t>
            </a:r>
          </a:p>
          <a:p>
            <a:endParaRPr lang="en-US" sz="3200" dirty="0"/>
          </a:p>
        </p:txBody>
      </p:sp>
    </p:spTree>
    <p:extLst>
      <p:ext uri="{BB962C8B-B14F-4D97-AF65-F5344CB8AC3E}">
        <p14:creationId xmlns:p14="http://schemas.microsoft.com/office/powerpoint/2010/main" val="856928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E285A-8510-2474-61F8-20A6B0562A05}"/>
              </a:ext>
            </a:extLst>
          </p:cNvPr>
          <p:cNvSpPr>
            <a:spLocks noGrp="1"/>
          </p:cNvSpPr>
          <p:nvPr>
            <p:ph type="title"/>
          </p:nvPr>
        </p:nvSpPr>
        <p:spPr>
          <a:xfrm>
            <a:off x="766445" y="24266"/>
            <a:ext cx="10659110" cy="1325563"/>
          </a:xfrm>
        </p:spPr>
        <p:txBody>
          <a:bodyPr>
            <a:normAutofit/>
          </a:bodyPr>
          <a:lstStyle/>
          <a:p>
            <a:r>
              <a:rPr lang="en-US" sz="4000" dirty="0"/>
              <a:t>Future Physicians</a:t>
            </a:r>
          </a:p>
        </p:txBody>
      </p:sp>
      <p:sp>
        <p:nvSpPr>
          <p:cNvPr id="3" name="Content Placeholder 2">
            <a:extLst>
              <a:ext uri="{FF2B5EF4-FFF2-40B4-BE49-F238E27FC236}">
                <a16:creationId xmlns:a16="http://schemas.microsoft.com/office/drawing/2014/main" id="{85218887-F75F-7326-649E-F5BAA98D8D8B}"/>
              </a:ext>
            </a:extLst>
          </p:cNvPr>
          <p:cNvSpPr>
            <a:spLocks noGrp="1"/>
          </p:cNvSpPr>
          <p:nvPr>
            <p:ph idx="1"/>
          </p:nvPr>
        </p:nvSpPr>
        <p:spPr>
          <a:xfrm>
            <a:off x="755650" y="1349829"/>
            <a:ext cx="10659110" cy="5483905"/>
          </a:xfrm>
        </p:spPr>
        <p:txBody>
          <a:bodyPr>
            <a:normAutofit lnSpcReduction="10000"/>
          </a:bodyPr>
          <a:lstStyle/>
          <a:p>
            <a:pPr marL="0" indent="0">
              <a:buNone/>
            </a:pPr>
            <a:r>
              <a:rPr lang="en-GB" b="1" dirty="0"/>
              <a:t>Three domains of </a:t>
            </a:r>
            <a:r>
              <a:rPr lang="en-GB" b="1" dirty="0" err="1"/>
              <a:t>physicianly</a:t>
            </a:r>
            <a:r>
              <a:rPr lang="en-GB" b="1" dirty="0"/>
              <a:t> practice </a:t>
            </a:r>
            <a:endParaRPr lang="en-GB" dirty="0"/>
          </a:p>
          <a:p>
            <a:r>
              <a:rPr lang="en-GB" b="1" dirty="0"/>
              <a:t>Generic skills</a:t>
            </a:r>
            <a:r>
              <a:rPr lang="en-GB" dirty="0"/>
              <a:t>: communication, diagnosis, managing risk, planning treatment, medicines management, leadership and innovation. </a:t>
            </a:r>
          </a:p>
          <a:p>
            <a:r>
              <a:rPr lang="en-GB" b="1" dirty="0"/>
              <a:t>Generalist skills</a:t>
            </a:r>
            <a:r>
              <a:rPr lang="en-GB" dirty="0"/>
              <a:t>: understanding pathophysiology across conditions, recognising comorbidities, supporting frailty and end-of-life care, integrating psychological factors. </a:t>
            </a:r>
          </a:p>
          <a:p>
            <a:r>
              <a:rPr lang="en-GB" b="1" dirty="0"/>
              <a:t>Specialist skills</a:t>
            </a:r>
            <a:r>
              <a:rPr lang="en-GB" dirty="0"/>
              <a:t>: deep expertise in defined conditions and procedures, alongside competence in managing related comorbidities. </a:t>
            </a:r>
          </a:p>
          <a:p>
            <a:endParaRPr lang="en-GB" dirty="0"/>
          </a:p>
          <a:p>
            <a:pPr marL="0" indent="0">
              <a:buNone/>
            </a:pPr>
            <a:r>
              <a:rPr lang="en-GB" b="1" dirty="0"/>
              <a:t>Three types of Physicians</a:t>
            </a:r>
          </a:p>
          <a:p>
            <a:r>
              <a:rPr lang="en-GB" dirty="0"/>
              <a:t>Single specialty with generalist skills applied to their caseload;</a:t>
            </a:r>
          </a:p>
          <a:p>
            <a:r>
              <a:rPr lang="en-GB" dirty="0"/>
              <a:t>Specialty and GIM </a:t>
            </a:r>
          </a:p>
          <a:p>
            <a:r>
              <a:rPr lang="en-GB" dirty="0"/>
              <a:t>GIM physicians, often with a special interest. </a:t>
            </a:r>
          </a:p>
          <a:p>
            <a:endParaRPr lang="en-GB" dirty="0"/>
          </a:p>
          <a:p>
            <a:pPr marL="0" indent="0">
              <a:buNone/>
            </a:pPr>
            <a:r>
              <a:rPr lang="en-GB" sz="2400" dirty="0"/>
              <a:t>All need to function across boundaries, because patients rarely present neatly within them. </a:t>
            </a:r>
          </a:p>
          <a:p>
            <a:pPr marL="0" indent="0">
              <a:buNone/>
            </a:pPr>
            <a:endParaRPr lang="en-GB" b="1" dirty="0"/>
          </a:p>
          <a:p>
            <a:endParaRPr lang="en-GB" dirty="0"/>
          </a:p>
          <a:p>
            <a:endParaRPr lang="en-GB" dirty="0"/>
          </a:p>
          <a:p>
            <a:endParaRPr lang="en-GB" dirty="0"/>
          </a:p>
          <a:p>
            <a:endParaRPr lang="en-US" dirty="0"/>
          </a:p>
        </p:txBody>
      </p:sp>
    </p:spTree>
    <p:extLst>
      <p:ext uri="{BB962C8B-B14F-4D97-AF65-F5344CB8AC3E}">
        <p14:creationId xmlns:p14="http://schemas.microsoft.com/office/powerpoint/2010/main" val="3967042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6BF0D-19DC-33D5-21D9-6230830EB737}"/>
              </a:ext>
            </a:extLst>
          </p:cNvPr>
          <p:cNvSpPr>
            <a:spLocks noGrp="1"/>
          </p:cNvSpPr>
          <p:nvPr>
            <p:ph type="title"/>
          </p:nvPr>
        </p:nvSpPr>
        <p:spPr>
          <a:xfrm>
            <a:off x="777240" y="365126"/>
            <a:ext cx="10659110" cy="825046"/>
          </a:xfrm>
        </p:spPr>
        <p:txBody>
          <a:bodyPr>
            <a:normAutofit fontScale="90000"/>
          </a:bodyPr>
          <a:lstStyle/>
          <a:p>
            <a:r>
              <a:rPr lang="en-US" dirty="0"/>
              <a:t>The GIM Physician</a:t>
            </a:r>
          </a:p>
        </p:txBody>
      </p:sp>
      <p:sp>
        <p:nvSpPr>
          <p:cNvPr id="3" name="Content Placeholder 2">
            <a:extLst>
              <a:ext uri="{FF2B5EF4-FFF2-40B4-BE49-F238E27FC236}">
                <a16:creationId xmlns:a16="http://schemas.microsoft.com/office/drawing/2014/main" id="{D96DCCC6-445B-1FD2-2866-5CFF1078F45F}"/>
              </a:ext>
            </a:extLst>
          </p:cNvPr>
          <p:cNvSpPr>
            <a:spLocks noGrp="1"/>
          </p:cNvSpPr>
          <p:nvPr>
            <p:ph idx="1"/>
          </p:nvPr>
        </p:nvSpPr>
        <p:spPr>
          <a:xfrm>
            <a:off x="766445" y="1364344"/>
            <a:ext cx="10659110" cy="4667477"/>
          </a:xfrm>
        </p:spPr>
        <p:txBody>
          <a:bodyPr>
            <a:normAutofit fontScale="92500" lnSpcReduction="10000"/>
          </a:bodyPr>
          <a:lstStyle/>
          <a:p>
            <a:r>
              <a:rPr lang="en-US" sz="3200" dirty="0"/>
              <a:t>Internal Medicine Physician</a:t>
            </a:r>
          </a:p>
          <a:p>
            <a:r>
              <a:rPr lang="en-US" sz="3200" dirty="0"/>
              <a:t>Grounding in major medical </a:t>
            </a:r>
            <a:r>
              <a:rPr lang="en-US" sz="3200" dirty="0" err="1"/>
              <a:t>specialities</a:t>
            </a:r>
            <a:endParaRPr lang="en-US" sz="3200" dirty="0"/>
          </a:p>
          <a:p>
            <a:r>
              <a:rPr lang="en-US" sz="3200" dirty="0"/>
              <a:t>Manages conditions across </a:t>
            </a:r>
            <a:r>
              <a:rPr lang="en-US" sz="3200" dirty="0" err="1"/>
              <a:t>speciality</a:t>
            </a:r>
            <a:r>
              <a:rPr lang="en-US" sz="3200" dirty="0"/>
              <a:t> boundaries</a:t>
            </a:r>
          </a:p>
          <a:p>
            <a:r>
              <a:rPr lang="en-US" sz="3200" dirty="0"/>
              <a:t>Close links with major medical and surgical </a:t>
            </a:r>
            <a:r>
              <a:rPr lang="en-US" sz="3200" dirty="0" err="1"/>
              <a:t>specialities</a:t>
            </a:r>
            <a:endParaRPr lang="en-US" sz="3200" dirty="0"/>
          </a:p>
          <a:p>
            <a:r>
              <a:rPr lang="en-US" sz="3200" dirty="0"/>
              <a:t>Expert skills in managing and communicating complexity and uncertainty</a:t>
            </a:r>
          </a:p>
          <a:p>
            <a:r>
              <a:rPr lang="en-US" sz="3200" dirty="0"/>
              <a:t>Expert skills in managing multiple medical conditions and treatments in individual patients</a:t>
            </a:r>
          </a:p>
          <a:p>
            <a:r>
              <a:rPr lang="en-US" sz="3200" dirty="0"/>
              <a:t>Expert skills in leading and participating in multiprofessional teams</a:t>
            </a:r>
          </a:p>
        </p:txBody>
      </p:sp>
    </p:spTree>
    <p:extLst>
      <p:ext uri="{BB962C8B-B14F-4D97-AF65-F5344CB8AC3E}">
        <p14:creationId xmlns:p14="http://schemas.microsoft.com/office/powerpoint/2010/main" val="3651923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1D7DB-F380-E8C6-D658-02E15B8D89AE}"/>
              </a:ext>
            </a:extLst>
          </p:cNvPr>
          <p:cNvSpPr>
            <a:spLocks noGrp="1"/>
          </p:cNvSpPr>
          <p:nvPr>
            <p:ph type="title"/>
          </p:nvPr>
        </p:nvSpPr>
        <p:spPr>
          <a:xfrm>
            <a:off x="777240" y="0"/>
            <a:ext cx="10659110" cy="1325563"/>
          </a:xfrm>
        </p:spPr>
        <p:txBody>
          <a:bodyPr>
            <a:normAutofit/>
          </a:bodyPr>
          <a:lstStyle/>
          <a:p>
            <a:r>
              <a:rPr lang="en-US" sz="4400" dirty="0"/>
              <a:t>Multiprofessional team</a:t>
            </a:r>
          </a:p>
        </p:txBody>
      </p:sp>
      <p:sp>
        <p:nvSpPr>
          <p:cNvPr id="3" name="Content Placeholder 2">
            <a:extLst>
              <a:ext uri="{FF2B5EF4-FFF2-40B4-BE49-F238E27FC236}">
                <a16:creationId xmlns:a16="http://schemas.microsoft.com/office/drawing/2014/main" id="{3FCFD485-4E1A-5DBA-3DD1-BF2F0CDEC950}"/>
              </a:ext>
            </a:extLst>
          </p:cNvPr>
          <p:cNvSpPr>
            <a:spLocks noGrp="1"/>
          </p:cNvSpPr>
          <p:nvPr>
            <p:ph idx="1"/>
          </p:nvPr>
        </p:nvSpPr>
        <p:spPr>
          <a:xfrm>
            <a:off x="777240" y="1103086"/>
            <a:ext cx="10659110" cy="5500913"/>
          </a:xfrm>
        </p:spPr>
        <p:txBody>
          <a:bodyPr>
            <a:normAutofit fontScale="85000" lnSpcReduction="10000"/>
          </a:bodyPr>
          <a:lstStyle/>
          <a:p>
            <a:r>
              <a:rPr lang="en-US" sz="3200" b="1" dirty="0"/>
              <a:t>Generalist physicians </a:t>
            </a:r>
            <a:r>
              <a:rPr lang="en-US" sz="3200" dirty="0"/>
              <a:t>– diagnosis of conditions and syndromes, recognition of interactions of conditions and treatments, identifying ”red flags”, new and changing conditions, advice on symptom management,</a:t>
            </a:r>
          </a:p>
          <a:p>
            <a:pPr lvl="1"/>
            <a:r>
              <a:rPr lang="en-US" sz="2800" b="1" dirty="0"/>
              <a:t>Primary care </a:t>
            </a:r>
            <a:r>
              <a:rPr lang="en-US" sz="2800" dirty="0"/>
              <a:t>– common conditions and comorbidities, ensure preventive care, whole person assessment</a:t>
            </a:r>
          </a:p>
          <a:p>
            <a:pPr lvl="1"/>
            <a:r>
              <a:rPr lang="en-US" sz="2800" b="1" dirty="0"/>
              <a:t>Secondary care </a:t>
            </a:r>
            <a:r>
              <a:rPr lang="en-US" sz="2800" dirty="0"/>
              <a:t>– strong links to other </a:t>
            </a:r>
            <a:r>
              <a:rPr lang="en-US" sz="2800" dirty="0" err="1"/>
              <a:t>specialities</a:t>
            </a:r>
            <a:r>
              <a:rPr lang="en-US" sz="2800" dirty="0"/>
              <a:t>, access to investigations, and specialist treatments, </a:t>
            </a:r>
          </a:p>
          <a:p>
            <a:r>
              <a:rPr lang="en-US" sz="3200" b="1" dirty="0"/>
              <a:t>Occupational Therapy </a:t>
            </a:r>
            <a:r>
              <a:rPr lang="en-US" sz="3200" dirty="0"/>
              <a:t>– Coaching, goal setting approach to well being, daily living, ability approach to rehabilitation and managing symptoms</a:t>
            </a:r>
          </a:p>
          <a:p>
            <a:r>
              <a:rPr lang="en-US" sz="3200" b="1" dirty="0"/>
              <a:t>Clinical Psychology </a:t>
            </a:r>
            <a:r>
              <a:rPr lang="en-US" sz="3200" dirty="0"/>
              <a:t>– supporting team to understand individuals emotional health, distress, need and use of psychological interventions</a:t>
            </a:r>
          </a:p>
          <a:p>
            <a:r>
              <a:rPr lang="en-US" sz="3200" b="1" dirty="0"/>
              <a:t>Dietetics, Nutrition</a:t>
            </a:r>
            <a:r>
              <a:rPr lang="en-US" sz="3200" dirty="0"/>
              <a:t> – ensuring appropriate nutrition</a:t>
            </a:r>
          </a:p>
          <a:p>
            <a:r>
              <a:rPr lang="en-US" sz="3200" b="1" dirty="0"/>
              <a:t>Physiotherapy </a:t>
            </a:r>
            <a:r>
              <a:rPr lang="en-US" sz="3200" dirty="0"/>
              <a:t>(including respiratory) – helping to support physical function and dysfunction recovery</a:t>
            </a:r>
          </a:p>
          <a:p>
            <a:endParaRPr lang="en-US" sz="3200" dirty="0"/>
          </a:p>
          <a:p>
            <a:pPr lvl="1"/>
            <a:endParaRPr lang="en-US" sz="2800" dirty="0"/>
          </a:p>
          <a:p>
            <a:pPr lvl="1"/>
            <a:endParaRPr lang="en-US" sz="2800" dirty="0"/>
          </a:p>
        </p:txBody>
      </p:sp>
    </p:spTree>
    <p:extLst>
      <p:ext uri="{BB962C8B-B14F-4D97-AF65-F5344CB8AC3E}">
        <p14:creationId xmlns:p14="http://schemas.microsoft.com/office/powerpoint/2010/main" val="1488527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7CB102-8471-F0F2-2DD5-42A777827BDF}"/>
              </a:ext>
            </a:extLst>
          </p:cNvPr>
          <p:cNvPicPr>
            <a:picLocks noChangeAspect="1"/>
          </p:cNvPicPr>
          <p:nvPr/>
        </p:nvPicPr>
        <p:blipFill>
          <a:blip r:embed="rId2"/>
          <a:stretch>
            <a:fillRect/>
          </a:stretch>
        </p:blipFill>
        <p:spPr>
          <a:xfrm>
            <a:off x="1407885" y="47783"/>
            <a:ext cx="9442481" cy="6810217"/>
          </a:xfrm>
          <a:prstGeom prst="rect">
            <a:avLst/>
          </a:prstGeom>
        </p:spPr>
      </p:pic>
    </p:spTree>
    <p:extLst>
      <p:ext uri="{BB962C8B-B14F-4D97-AF65-F5344CB8AC3E}">
        <p14:creationId xmlns:p14="http://schemas.microsoft.com/office/powerpoint/2010/main" val="2103843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4C9A8-82A1-D6A0-3042-D0D0345C20ED}"/>
              </a:ext>
            </a:extLst>
          </p:cNvPr>
          <p:cNvSpPr>
            <a:spLocks noGrp="1"/>
          </p:cNvSpPr>
          <p:nvPr>
            <p:ph type="title"/>
          </p:nvPr>
        </p:nvSpPr>
        <p:spPr/>
        <p:txBody>
          <a:bodyPr>
            <a:noAutofit/>
          </a:bodyPr>
          <a:lstStyle/>
          <a:p>
            <a:r>
              <a:rPr lang="en-US" sz="3600" dirty="0"/>
              <a:t>Key components of support for people with persistent physical symptoms causing distress and disability</a:t>
            </a:r>
          </a:p>
        </p:txBody>
      </p:sp>
      <p:sp>
        <p:nvSpPr>
          <p:cNvPr id="3" name="Content Placeholder 2">
            <a:extLst>
              <a:ext uri="{FF2B5EF4-FFF2-40B4-BE49-F238E27FC236}">
                <a16:creationId xmlns:a16="http://schemas.microsoft.com/office/drawing/2014/main" id="{2F89C3A6-C69E-EFD6-DAD1-7F00B6AF19EC}"/>
              </a:ext>
            </a:extLst>
          </p:cNvPr>
          <p:cNvSpPr>
            <a:spLocks noGrp="1"/>
          </p:cNvSpPr>
          <p:nvPr>
            <p:ph idx="1"/>
          </p:nvPr>
        </p:nvSpPr>
        <p:spPr/>
        <p:txBody>
          <a:bodyPr>
            <a:normAutofit fontScale="92500" lnSpcReduction="10000"/>
          </a:bodyPr>
          <a:lstStyle/>
          <a:p>
            <a:pPr lvl="0"/>
            <a:r>
              <a:rPr lang="en-GB" sz="2800" dirty="0"/>
              <a:t>Validation</a:t>
            </a:r>
          </a:p>
          <a:p>
            <a:pPr lvl="0"/>
            <a:r>
              <a:rPr lang="en-GB" sz="2800" dirty="0"/>
              <a:t>Education</a:t>
            </a:r>
          </a:p>
          <a:p>
            <a:pPr lvl="0"/>
            <a:r>
              <a:rPr lang="en-GB" sz="2800" dirty="0"/>
              <a:t>Peer support</a:t>
            </a:r>
          </a:p>
          <a:p>
            <a:pPr lvl="0"/>
            <a:r>
              <a:rPr lang="en-GB" sz="2800" dirty="0"/>
              <a:t>Coaching and goal setting</a:t>
            </a:r>
          </a:p>
          <a:p>
            <a:pPr lvl="0"/>
            <a:r>
              <a:rPr lang="en-GB" sz="2800" dirty="0"/>
              <a:t>Self management support </a:t>
            </a:r>
          </a:p>
          <a:p>
            <a:pPr lvl="0"/>
            <a:r>
              <a:rPr lang="en-GB" sz="2800" dirty="0"/>
              <a:t>Targeted assessments and interventions- biopsychosocial</a:t>
            </a:r>
          </a:p>
          <a:p>
            <a:pPr lvl="0"/>
            <a:r>
              <a:rPr lang="en-GB" sz="2800" dirty="0"/>
              <a:t>Identification or exclusion of new conditions or exacerbating/alleviating factors</a:t>
            </a:r>
          </a:p>
          <a:p>
            <a:pPr lvl="0"/>
            <a:r>
              <a:rPr lang="en-GB" sz="2800" dirty="0"/>
              <a:t>Management of exacerbating/alleviating factors</a:t>
            </a:r>
          </a:p>
          <a:p>
            <a:pPr lvl="0"/>
            <a:r>
              <a:rPr lang="en-GB" sz="2800" dirty="0"/>
              <a:t>Reablement</a:t>
            </a:r>
          </a:p>
        </p:txBody>
      </p:sp>
    </p:spTree>
    <p:extLst>
      <p:ext uri="{BB962C8B-B14F-4D97-AF65-F5344CB8AC3E}">
        <p14:creationId xmlns:p14="http://schemas.microsoft.com/office/powerpoint/2010/main" val="17724392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ree Images : landscape, nature, path, pathway, outdoor, hiking, meadow ...">
            <a:extLst>
              <a:ext uri="{FF2B5EF4-FFF2-40B4-BE49-F238E27FC236}">
                <a16:creationId xmlns:a16="http://schemas.microsoft.com/office/drawing/2014/main" id="{784AF18C-B049-4961-C0D4-E8F488A2A846}"/>
              </a:ext>
            </a:extLst>
          </p:cNvPr>
          <p:cNvPicPr>
            <a:picLocks noChangeAspect="1"/>
          </p:cNvPicPr>
          <p:nvPr/>
        </p:nvPicPr>
        <p:blipFill>
          <a:blip r:embed="rId3">
            <a:alphaModFix amt="70000"/>
            <a:extLst>
              <a:ext uri="{837473B0-CC2E-450A-ABE3-18F120FF3D39}">
                <a1611:picAttrSrcUrl xmlns:a1611="http://schemas.microsoft.com/office/drawing/2016/11/main" r:id="rId4"/>
              </a:ext>
            </a:extLst>
          </a:blip>
          <a:stretch>
            <a:fillRect/>
          </a:stretch>
        </p:blipFill>
        <p:spPr>
          <a:xfrm>
            <a:off x="0" y="0"/>
            <a:ext cx="12192000" cy="7257333"/>
          </a:xfrm>
          <a:prstGeom prst="rect">
            <a:avLst/>
          </a:prstGeom>
        </p:spPr>
      </p:pic>
      <p:sp>
        <p:nvSpPr>
          <p:cNvPr id="2" name="Title 1">
            <a:extLst>
              <a:ext uri="{FF2B5EF4-FFF2-40B4-BE49-F238E27FC236}">
                <a16:creationId xmlns:a16="http://schemas.microsoft.com/office/drawing/2014/main" id="{FB567119-565D-B059-09A2-94E3224FCAD3}"/>
              </a:ext>
            </a:extLst>
          </p:cNvPr>
          <p:cNvSpPr>
            <a:spLocks noGrp="1"/>
          </p:cNvSpPr>
          <p:nvPr>
            <p:ph type="ctrTitle"/>
          </p:nvPr>
        </p:nvSpPr>
        <p:spPr>
          <a:xfrm>
            <a:off x="914401" y="1122363"/>
            <a:ext cx="10406742" cy="2387600"/>
          </a:xfrm>
        </p:spPr>
        <p:txBody>
          <a:bodyPr>
            <a:normAutofit/>
          </a:bodyPr>
          <a:lstStyle/>
          <a:p>
            <a:r>
              <a:rPr lang="en-US" sz="4400" b="1" dirty="0"/>
              <a:t>The importance of illness trajectories</a:t>
            </a:r>
          </a:p>
        </p:txBody>
      </p:sp>
    </p:spTree>
    <p:extLst>
      <p:ext uri="{BB962C8B-B14F-4D97-AF65-F5344CB8AC3E}">
        <p14:creationId xmlns:p14="http://schemas.microsoft.com/office/powerpoint/2010/main" val="478890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70D55-F466-80FE-7BE1-DAC3F168F7D0}"/>
              </a:ext>
            </a:extLst>
          </p:cNvPr>
          <p:cNvSpPr>
            <a:spLocks noGrp="1"/>
          </p:cNvSpPr>
          <p:nvPr>
            <p:ph type="title"/>
          </p:nvPr>
        </p:nvSpPr>
        <p:spPr>
          <a:xfrm>
            <a:off x="777875" y="205468"/>
            <a:ext cx="10659110" cy="1812018"/>
          </a:xfrm>
        </p:spPr>
        <p:txBody>
          <a:bodyPr>
            <a:noAutofit/>
          </a:bodyPr>
          <a:lstStyle/>
          <a:p>
            <a:r>
              <a:rPr lang="en-US" sz="4000" dirty="0"/>
              <a:t>How we could deliver care for people with persistent symptoms causing distress and disability</a:t>
            </a:r>
          </a:p>
        </p:txBody>
      </p:sp>
      <p:graphicFrame>
        <p:nvGraphicFramePr>
          <p:cNvPr id="4" name="Content Placeholder 3">
            <a:extLst>
              <a:ext uri="{FF2B5EF4-FFF2-40B4-BE49-F238E27FC236}">
                <a16:creationId xmlns:a16="http://schemas.microsoft.com/office/drawing/2014/main" id="{D3B0E691-6F57-3B6A-E30D-08B23B0A21F3}"/>
              </a:ext>
            </a:extLst>
          </p:cNvPr>
          <p:cNvGraphicFramePr>
            <a:graphicFrameLocks noGrp="1"/>
          </p:cNvGraphicFramePr>
          <p:nvPr>
            <p:ph idx="1"/>
            <p:extLst>
              <p:ext uri="{D42A27DB-BD31-4B8C-83A1-F6EECF244321}">
                <p14:modId xmlns:p14="http://schemas.microsoft.com/office/powerpoint/2010/main" val="1984041814"/>
              </p:ext>
            </p:extLst>
          </p:nvPr>
        </p:nvGraphicFramePr>
        <p:xfrm>
          <a:off x="777875" y="1825625"/>
          <a:ext cx="1065847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8881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48E12-E918-1905-67BE-88290FE23BF9}"/>
              </a:ext>
            </a:extLst>
          </p:cNvPr>
          <p:cNvSpPr>
            <a:spLocks noGrp="1"/>
          </p:cNvSpPr>
          <p:nvPr>
            <p:ph type="title"/>
          </p:nvPr>
        </p:nvSpPr>
        <p:spPr>
          <a:xfrm>
            <a:off x="842645" y="-4207"/>
            <a:ext cx="10659110" cy="1325563"/>
          </a:xfrm>
        </p:spPr>
        <p:txBody>
          <a:bodyPr>
            <a:normAutofit/>
          </a:bodyPr>
          <a:lstStyle/>
          <a:p>
            <a:r>
              <a:rPr lang="en-US" sz="4000" dirty="0"/>
              <a:t>What does this mean for:</a:t>
            </a:r>
          </a:p>
        </p:txBody>
      </p:sp>
      <p:sp>
        <p:nvSpPr>
          <p:cNvPr id="3" name="Content Placeholder 2">
            <a:extLst>
              <a:ext uri="{FF2B5EF4-FFF2-40B4-BE49-F238E27FC236}">
                <a16:creationId xmlns:a16="http://schemas.microsoft.com/office/drawing/2014/main" id="{41A0DF6B-622C-70C6-9079-7BC2635BA1D2}"/>
              </a:ext>
            </a:extLst>
          </p:cNvPr>
          <p:cNvSpPr>
            <a:spLocks noGrp="1"/>
          </p:cNvSpPr>
          <p:nvPr>
            <p:ph sz="half" idx="1"/>
          </p:nvPr>
        </p:nvSpPr>
        <p:spPr>
          <a:xfrm>
            <a:off x="777241" y="1146402"/>
            <a:ext cx="5242560" cy="3826532"/>
          </a:xfrm>
        </p:spPr>
        <p:txBody>
          <a:bodyPr>
            <a:normAutofit fontScale="85000" lnSpcReduction="20000"/>
          </a:bodyPr>
          <a:lstStyle/>
          <a:p>
            <a:pPr marL="0" indent="0">
              <a:buNone/>
            </a:pPr>
            <a:r>
              <a:rPr lang="en-GB" sz="2600" b="1" dirty="0"/>
              <a:t>Services </a:t>
            </a:r>
            <a:endParaRPr lang="en-GB" sz="2600" dirty="0"/>
          </a:p>
          <a:p>
            <a:r>
              <a:rPr lang="en-GB" sz="2600" dirty="0"/>
              <a:t>Look beyond speciality</a:t>
            </a:r>
          </a:p>
          <a:p>
            <a:r>
              <a:rPr lang="en-GB" sz="2600" dirty="0"/>
              <a:t>Biopsychosocial approach</a:t>
            </a:r>
          </a:p>
          <a:p>
            <a:r>
              <a:rPr lang="en-GB" sz="2600" dirty="0"/>
              <a:t>Commission specialist services</a:t>
            </a:r>
            <a:br>
              <a:rPr lang="en-GB" sz="2600" dirty="0"/>
            </a:br>
            <a:endParaRPr lang="en-GB" sz="2600" dirty="0"/>
          </a:p>
          <a:p>
            <a:pPr marL="0" indent="0">
              <a:buNone/>
            </a:pPr>
            <a:r>
              <a:rPr lang="en-GB" sz="2600" b="1" dirty="0"/>
              <a:t>Patients </a:t>
            </a:r>
          </a:p>
          <a:p>
            <a:r>
              <a:rPr lang="en-GB" sz="2600" dirty="0"/>
              <a:t>Recognition</a:t>
            </a:r>
          </a:p>
          <a:p>
            <a:r>
              <a:rPr lang="en-GB" sz="2600" dirty="0"/>
              <a:t>Personalised support</a:t>
            </a:r>
          </a:p>
          <a:p>
            <a:r>
              <a:rPr lang="en-GB" sz="2600" dirty="0"/>
              <a:t>Support for self management and reablement</a:t>
            </a:r>
            <a:br>
              <a:rPr lang="en-GB" dirty="0"/>
            </a:br>
            <a:endParaRPr lang="en-GB" dirty="0"/>
          </a:p>
          <a:p>
            <a:endParaRPr lang="en-US" dirty="0"/>
          </a:p>
          <a:p>
            <a:endParaRPr lang="en-US" dirty="0"/>
          </a:p>
        </p:txBody>
      </p:sp>
      <p:sp>
        <p:nvSpPr>
          <p:cNvPr id="4" name="Content Placeholder 3">
            <a:extLst>
              <a:ext uri="{FF2B5EF4-FFF2-40B4-BE49-F238E27FC236}">
                <a16:creationId xmlns:a16="http://schemas.microsoft.com/office/drawing/2014/main" id="{75A2E1E0-66E8-AB41-0371-F0428BCBADDE}"/>
              </a:ext>
            </a:extLst>
          </p:cNvPr>
          <p:cNvSpPr>
            <a:spLocks noGrp="1"/>
          </p:cNvSpPr>
          <p:nvPr>
            <p:ph sz="half" idx="2"/>
          </p:nvPr>
        </p:nvSpPr>
        <p:spPr>
          <a:xfrm>
            <a:off x="6233159" y="1146401"/>
            <a:ext cx="5595984" cy="4165827"/>
          </a:xfrm>
        </p:spPr>
        <p:txBody>
          <a:bodyPr>
            <a:normAutofit fontScale="85000" lnSpcReduction="20000"/>
          </a:bodyPr>
          <a:lstStyle/>
          <a:p>
            <a:pPr marL="0" indent="0">
              <a:buNone/>
            </a:pPr>
            <a:r>
              <a:rPr lang="en-GB" sz="2600" b="1" dirty="0"/>
              <a:t>Clinicians </a:t>
            </a:r>
            <a:endParaRPr lang="en-GB" sz="2600" dirty="0"/>
          </a:p>
          <a:p>
            <a:r>
              <a:rPr lang="en-GB" sz="2600" dirty="0"/>
              <a:t>Re-educate</a:t>
            </a:r>
          </a:p>
          <a:p>
            <a:r>
              <a:rPr lang="en-GB" sz="2600" dirty="0"/>
              <a:t>Work beyond traditional speciality boundaries</a:t>
            </a:r>
          </a:p>
          <a:p>
            <a:r>
              <a:rPr lang="en-GB" sz="2600" dirty="0"/>
              <a:t>Recognise and help manage manage distress and disability</a:t>
            </a:r>
            <a:br>
              <a:rPr lang="en-GB" sz="2600" dirty="0"/>
            </a:br>
            <a:endParaRPr lang="en-GB" sz="2600" dirty="0"/>
          </a:p>
          <a:p>
            <a:pPr marL="0" indent="0">
              <a:buNone/>
            </a:pPr>
            <a:r>
              <a:rPr lang="en-GB" sz="2600" b="1" dirty="0"/>
              <a:t>Education and training </a:t>
            </a:r>
            <a:endParaRPr lang="en-GB" sz="2600" dirty="0"/>
          </a:p>
          <a:p>
            <a:r>
              <a:rPr lang="en-GB" sz="2600" dirty="0"/>
              <a:t>Generalist personalised medicine</a:t>
            </a:r>
          </a:p>
          <a:p>
            <a:r>
              <a:rPr lang="en-GB" sz="2600" dirty="0"/>
              <a:t>Recognition of persistent physical symptoms syndromes and their management</a:t>
            </a:r>
            <a:br>
              <a:rPr lang="en-GB" dirty="0"/>
            </a:br>
            <a:br>
              <a:rPr lang="en-GB" dirty="0"/>
            </a:br>
            <a:endParaRPr lang="en-GB" dirty="0"/>
          </a:p>
          <a:p>
            <a:endParaRPr lang="en-US" dirty="0"/>
          </a:p>
        </p:txBody>
      </p:sp>
      <p:sp>
        <p:nvSpPr>
          <p:cNvPr id="5" name="TextBox 4">
            <a:extLst>
              <a:ext uri="{FF2B5EF4-FFF2-40B4-BE49-F238E27FC236}">
                <a16:creationId xmlns:a16="http://schemas.microsoft.com/office/drawing/2014/main" id="{86DF426B-400C-3653-FFA2-B9582CC77272}"/>
              </a:ext>
            </a:extLst>
          </p:cNvPr>
          <p:cNvSpPr txBox="1"/>
          <p:nvPr/>
        </p:nvSpPr>
        <p:spPr>
          <a:xfrm>
            <a:off x="3398521" y="4677732"/>
            <a:ext cx="5776686" cy="1785104"/>
          </a:xfrm>
          <a:prstGeom prst="rect">
            <a:avLst/>
          </a:prstGeom>
          <a:noFill/>
        </p:spPr>
        <p:txBody>
          <a:bodyPr wrap="square" rtlCol="0">
            <a:spAutoFit/>
          </a:bodyPr>
          <a:lstStyle/>
          <a:p>
            <a:r>
              <a:rPr lang="en-GB" sz="2200" b="1" dirty="0"/>
              <a:t>Research </a:t>
            </a:r>
          </a:p>
          <a:p>
            <a:pPr marL="285750" indent="-285750">
              <a:buFont typeface="Arial" panose="020B0604020202020204" pitchFamily="34" charset="0"/>
              <a:buChar char="•"/>
            </a:pPr>
            <a:r>
              <a:rPr lang="en-GB" sz="2200" dirty="0"/>
              <a:t>Epidemiology</a:t>
            </a:r>
          </a:p>
          <a:p>
            <a:pPr marL="285750" indent="-285750">
              <a:buFont typeface="Arial" panose="020B0604020202020204" pitchFamily="34" charset="0"/>
              <a:buChar char="•"/>
            </a:pPr>
            <a:r>
              <a:rPr lang="en-GB" sz="2200" dirty="0"/>
              <a:t>Causes and potential treatments</a:t>
            </a:r>
          </a:p>
          <a:p>
            <a:pPr marL="285750" indent="-285750">
              <a:buFont typeface="Arial" panose="020B0604020202020204" pitchFamily="34" charset="0"/>
              <a:buChar char="•"/>
            </a:pPr>
            <a:r>
              <a:rPr lang="en-GB" sz="2200" dirty="0"/>
              <a:t>Illness courses and influencing factors</a:t>
            </a:r>
          </a:p>
          <a:p>
            <a:pPr marL="285750" indent="-285750">
              <a:buFont typeface="Arial" panose="020B0604020202020204" pitchFamily="34" charset="0"/>
              <a:buChar char="•"/>
            </a:pPr>
            <a:r>
              <a:rPr lang="en-GB" sz="2200" dirty="0"/>
              <a:t>Interventions, including models of care</a:t>
            </a:r>
          </a:p>
        </p:txBody>
      </p:sp>
    </p:spTree>
    <p:extLst>
      <p:ext uri="{BB962C8B-B14F-4D97-AF65-F5344CB8AC3E}">
        <p14:creationId xmlns:p14="http://schemas.microsoft.com/office/powerpoint/2010/main" val="875108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9200F-B778-372E-7443-A5AE07AE355E}"/>
              </a:ext>
            </a:extLst>
          </p:cNvPr>
          <p:cNvSpPr>
            <a:spLocks noGrp="1"/>
          </p:cNvSpPr>
          <p:nvPr>
            <p:ph type="title"/>
          </p:nvPr>
        </p:nvSpPr>
        <p:spPr>
          <a:xfrm>
            <a:off x="1023983" y="147411"/>
            <a:ext cx="10659110" cy="1325563"/>
          </a:xfrm>
        </p:spPr>
        <p:txBody>
          <a:bodyPr>
            <a:normAutofit/>
          </a:bodyPr>
          <a:lstStyle/>
          <a:p>
            <a:r>
              <a:rPr lang="en-US" sz="4800" dirty="0"/>
              <a:t>Recommendations</a:t>
            </a:r>
          </a:p>
        </p:txBody>
      </p:sp>
      <p:sp>
        <p:nvSpPr>
          <p:cNvPr id="3" name="Content Placeholder 2">
            <a:extLst>
              <a:ext uri="{FF2B5EF4-FFF2-40B4-BE49-F238E27FC236}">
                <a16:creationId xmlns:a16="http://schemas.microsoft.com/office/drawing/2014/main" id="{199A84B0-E018-8EE9-40D3-C146D9B2A51D}"/>
              </a:ext>
            </a:extLst>
          </p:cNvPr>
          <p:cNvSpPr>
            <a:spLocks noGrp="1"/>
          </p:cNvSpPr>
          <p:nvPr>
            <p:ph idx="1"/>
          </p:nvPr>
        </p:nvSpPr>
        <p:spPr>
          <a:xfrm>
            <a:off x="1023983" y="1472974"/>
            <a:ext cx="10659110" cy="4351338"/>
          </a:xfrm>
        </p:spPr>
        <p:txBody>
          <a:bodyPr>
            <a:normAutofit lnSpcReduction="10000"/>
          </a:bodyPr>
          <a:lstStyle/>
          <a:p>
            <a:pPr marL="457200" indent="-457200">
              <a:buFont typeface="+mj-lt"/>
              <a:buAutoNum type="arabicPeriod"/>
            </a:pPr>
            <a:r>
              <a:rPr lang="en-US" sz="2800" dirty="0" err="1"/>
              <a:t>Recognise</a:t>
            </a:r>
            <a:r>
              <a:rPr lang="en-US" sz="2800" dirty="0"/>
              <a:t> persistent physical symptoms as a complex syndrome </a:t>
            </a:r>
          </a:p>
          <a:p>
            <a:pPr marL="457200" indent="-457200">
              <a:buFont typeface="+mj-lt"/>
              <a:buAutoNum type="arabicPeriod"/>
            </a:pPr>
            <a:r>
              <a:rPr lang="en-US" sz="2800" dirty="0"/>
              <a:t>Commission multiprofessional services for people with distressing or disabling persistent symptoms, - not for individual diagnoses, based on best practice models </a:t>
            </a:r>
          </a:p>
          <a:p>
            <a:pPr marL="457200" indent="-457200">
              <a:buFont typeface="+mj-lt"/>
              <a:buAutoNum type="arabicPeriod"/>
            </a:pPr>
            <a:r>
              <a:rPr lang="en-US" sz="2800" dirty="0"/>
              <a:t>Professional bodies should advocate for people with persistent physical symptoms, and services to support them</a:t>
            </a:r>
          </a:p>
          <a:p>
            <a:pPr marL="457200" indent="-457200">
              <a:buFont typeface="+mj-lt"/>
              <a:buAutoNum type="arabicPeriod"/>
            </a:pPr>
            <a:r>
              <a:rPr lang="en-US" sz="2800" dirty="0"/>
              <a:t>Health professional training, greater emphasis on persistent physical symptoms</a:t>
            </a:r>
          </a:p>
          <a:p>
            <a:pPr marL="457200" indent="-457200">
              <a:buFont typeface="+mj-lt"/>
              <a:buAutoNum type="arabicPeriod"/>
            </a:pPr>
            <a:r>
              <a:rPr lang="en-US" sz="2800" dirty="0"/>
              <a:t>GIM physicians, develop a special interest as part of MDTs</a:t>
            </a:r>
          </a:p>
          <a:p>
            <a:pPr marL="457200" indent="-457200">
              <a:buFont typeface="+mj-lt"/>
              <a:buAutoNum type="arabicPeriod"/>
            </a:pPr>
            <a:r>
              <a:rPr lang="en-US" sz="2800" dirty="0"/>
              <a:t>Research priority for NIHR</a:t>
            </a:r>
          </a:p>
          <a:p>
            <a:pPr marL="457200" indent="-457200">
              <a:buFont typeface="+mj-lt"/>
              <a:buAutoNum type="arabicPeriod"/>
            </a:pPr>
            <a:endParaRPr lang="en-US" sz="2800" dirty="0"/>
          </a:p>
        </p:txBody>
      </p:sp>
    </p:spTree>
    <p:extLst>
      <p:ext uri="{BB962C8B-B14F-4D97-AF65-F5344CB8AC3E}">
        <p14:creationId xmlns:p14="http://schemas.microsoft.com/office/powerpoint/2010/main" val="2898303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F8930-B697-93B7-AD12-89B74225FE01}"/>
              </a:ext>
            </a:extLst>
          </p:cNvPr>
          <p:cNvSpPr>
            <a:spLocks noGrp="1"/>
          </p:cNvSpPr>
          <p:nvPr>
            <p:ph type="title"/>
          </p:nvPr>
        </p:nvSpPr>
        <p:spPr/>
        <p:txBody>
          <a:bodyPr>
            <a:normAutofit/>
          </a:bodyPr>
          <a:lstStyle/>
          <a:p>
            <a:r>
              <a:rPr lang="en-GB"/>
              <a:t>Construct for talk and discussion</a:t>
            </a:r>
            <a:endParaRPr lang="en-US" dirty="0"/>
          </a:p>
        </p:txBody>
      </p:sp>
      <p:sp>
        <p:nvSpPr>
          <p:cNvPr id="3" name="Content Placeholder 2">
            <a:extLst>
              <a:ext uri="{FF2B5EF4-FFF2-40B4-BE49-F238E27FC236}">
                <a16:creationId xmlns:a16="http://schemas.microsoft.com/office/drawing/2014/main" id="{701D4B54-B903-D4F7-5E23-9F2B62682F84}"/>
              </a:ext>
            </a:extLst>
          </p:cNvPr>
          <p:cNvSpPr>
            <a:spLocks noGrp="1"/>
          </p:cNvSpPr>
          <p:nvPr>
            <p:ph idx="1"/>
          </p:nvPr>
        </p:nvSpPr>
        <p:spPr/>
        <p:txBody>
          <a:bodyPr/>
          <a:lstStyle/>
          <a:p>
            <a:pPr marL="0" indent="0">
              <a:buNone/>
            </a:pPr>
            <a:r>
              <a:rPr lang="en-GB" sz="2800" dirty="0"/>
              <a:t>Our current systems of care, and training of health professionals are focussed on making a diagnosis and planning treatment to cure or control a single diagnosed condition for the patient.</a:t>
            </a:r>
            <a:br>
              <a:rPr lang="en-GB" sz="2800" dirty="0"/>
            </a:br>
            <a:endParaRPr lang="en-GB" sz="2800" dirty="0"/>
          </a:p>
          <a:p>
            <a:pPr marL="0" indent="0">
              <a:buNone/>
            </a:pPr>
            <a:r>
              <a:rPr lang="en-GB" sz="2800" dirty="0"/>
              <a:t>People’s expectation when they have symptoms is to be that patient. (relatively passive)</a:t>
            </a:r>
          </a:p>
          <a:p>
            <a:pPr marL="0" indent="0">
              <a:buNone/>
            </a:pPr>
            <a:br>
              <a:rPr lang="en-GB" sz="2800" dirty="0"/>
            </a:br>
            <a:r>
              <a:rPr lang="en-GB" sz="2800" dirty="0"/>
              <a:t>A change of focus to people as individual experts on their own health, supported to function and be well, facilitated by healthcare professionals working together and with other experts.</a:t>
            </a:r>
          </a:p>
          <a:p>
            <a:endParaRPr lang="en-US" dirty="0"/>
          </a:p>
        </p:txBody>
      </p:sp>
    </p:spTree>
    <p:extLst>
      <p:ext uri="{BB962C8B-B14F-4D97-AF65-F5344CB8AC3E}">
        <p14:creationId xmlns:p14="http://schemas.microsoft.com/office/powerpoint/2010/main" val="79699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F2A55-9D9B-55F8-67A0-623BB41CB786}"/>
              </a:ext>
            </a:extLst>
          </p:cNvPr>
          <p:cNvSpPr>
            <a:spLocks noGrp="1"/>
          </p:cNvSpPr>
          <p:nvPr>
            <p:ph type="title"/>
          </p:nvPr>
        </p:nvSpPr>
        <p:spPr>
          <a:xfrm>
            <a:off x="777240" y="365125"/>
            <a:ext cx="10217331" cy="1325563"/>
          </a:xfrm>
        </p:spPr>
        <p:txBody>
          <a:bodyPr/>
          <a:lstStyle/>
          <a:p>
            <a:pPr algn="ctr"/>
            <a:r>
              <a:rPr lang="en-US" dirty="0"/>
              <a:t>What is health?</a:t>
            </a:r>
          </a:p>
        </p:txBody>
      </p:sp>
      <p:sp>
        <p:nvSpPr>
          <p:cNvPr id="4" name="Rectangle 3">
            <a:extLst>
              <a:ext uri="{FF2B5EF4-FFF2-40B4-BE49-F238E27FC236}">
                <a16:creationId xmlns:a16="http://schemas.microsoft.com/office/drawing/2014/main" id="{9C08DDD1-5B5F-616C-804D-FC8AA276EFC2}"/>
              </a:ext>
            </a:extLst>
          </p:cNvPr>
          <p:cNvSpPr/>
          <p:nvPr/>
        </p:nvSpPr>
        <p:spPr>
          <a:xfrm>
            <a:off x="1197427" y="3135030"/>
            <a:ext cx="9797143" cy="1537622"/>
          </a:xfrm>
          <a:prstGeom prst="rect">
            <a:avLst/>
          </a:prstGeom>
          <a:gradFill flip="none" rotWithShape="1">
            <a:gsLst>
              <a:gs pos="0">
                <a:schemeClr val="accent1">
                  <a:lumMod val="5000"/>
                  <a:lumOff val="95000"/>
                </a:schemeClr>
              </a:gs>
              <a:gs pos="36000">
                <a:schemeClr val="accent1">
                  <a:lumMod val="45000"/>
                  <a:lumOff val="55000"/>
                </a:schemeClr>
              </a:gs>
              <a:gs pos="62000">
                <a:schemeClr val="accent1">
                  <a:lumMod val="45000"/>
                  <a:lumOff val="55000"/>
                </a:schemeClr>
              </a:gs>
              <a:gs pos="100000">
                <a:schemeClr val="accent2"/>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76B163D-2211-80A7-3048-A24A785ED8C4}"/>
              </a:ext>
            </a:extLst>
          </p:cNvPr>
          <p:cNvSpPr txBox="1"/>
          <p:nvPr/>
        </p:nvSpPr>
        <p:spPr>
          <a:xfrm>
            <a:off x="1400719" y="3398742"/>
            <a:ext cx="1611086" cy="923330"/>
          </a:xfrm>
          <a:prstGeom prst="rect">
            <a:avLst/>
          </a:prstGeom>
          <a:noFill/>
        </p:spPr>
        <p:txBody>
          <a:bodyPr wrap="square" rtlCol="0">
            <a:spAutoFit/>
          </a:bodyPr>
          <a:lstStyle/>
          <a:p>
            <a:r>
              <a:rPr lang="en-US" sz="5400" dirty="0"/>
              <a:t>Well</a:t>
            </a:r>
          </a:p>
        </p:txBody>
      </p:sp>
      <p:sp>
        <p:nvSpPr>
          <p:cNvPr id="6" name="TextBox 5">
            <a:extLst>
              <a:ext uri="{FF2B5EF4-FFF2-40B4-BE49-F238E27FC236}">
                <a16:creationId xmlns:a16="http://schemas.microsoft.com/office/drawing/2014/main" id="{E7E1D2ED-DB57-0765-6DED-C46D565B021D}"/>
              </a:ext>
            </a:extLst>
          </p:cNvPr>
          <p:cNvSpPr txBox="1"/>
          <p:nvPr/>
        </p:nvSpPr>
        <p:spPr>
          <a:xfrm>
            <a:off x="4198438" y="3070719"/>
            <a:ext cx="2431144" cy="923330"/>
          </a:xfrm>
          <a:prstGeom prst="rect">
            <a:avLst/>
          </a:prstGeom>
          <a:noFill/>
        </p:spPr>
        <p:txBody>
          <a:bodyPr wrap="square" rtlCol="0">
            <a:spAutoFit/>
          </a:bodyPr>
          <a:lstStyle/>
          <a:p>
            <a:r>
              <a:rPr lang="en-US" sz="5400" dirty="0"/>
              <a:t>At Risk</a:t>
            </a:r>
          </a:p>
        </p:txBody>
      </p:sp>
      <p:sp>
        <p:nvSpPr>
          <p:cNvPr id="7" name="TextBox 6">
            <a:extLst>
              <a:ext uri="{FF2B5EF4-FFF2-40B4-BE49-F238E27FC236}">
                <a16:creationId xmlns:a16="http://schemas.microsoft.com/office/drawing/2014/main" id="{9AEF48F3-78DD-78A9-9F70-9462A200EF28}"/>
              </a:ext>
            </a:extLst>
          </p:cNvPr>
          <p:cNvSpPr txBox="1"/>
          <p:nvPr/>
        </p:nvSpPr>
        <p:spPr>
          <a:xfrm>
            <a:off x="5515520" y="3787281"/>
            <a:ext cx="2431143" cy="923330"/>
          </a:xfrm>
          <a:prstGeom prst="rect">
            <a:avLst/>
          </a:prstGeom>
          <a:noFill/>
        </p:spPr>
        <p:txBody>
          <a:bodyPr wrap="square" rtlCol="0">
            <a:spAutoFit/>
          </a:bodyPr>
          <a:lstStyle/>
          <a:p>
            <a:r>
              <a:rPr lang="en-US" sz="5400" dirty="0"/>
              <a:t>Disease</a:t>
            </a:r>
          </a:p>
        </p:txBody>
      </p:sp>
      <p:sp>
        <p:nvSpPr>
          <p:cNvPr id="8" name="TextBox 7">
            <a:extLst>
              <a:ext uri="{FF2B5EF4-FFF2-40B4-BE49-F238E27FC236}">
                <a16:creationId xmlns:a16="http://schemas.microsoft.com/office/drawing/2014/main" id="{F77E3675-CF04-4AF2-B0B9-5CBEE0DE1D40}"/>
              </a:ext>
            </a:extLst>
          </p:cNvPr>
          <p:cNvSpPr txBox="1"/>
          <p:nvPr/>
        </p:nvSpPr>
        <p:spPr>
          <a:xfrm>
            <a:off x="8529046" y="3463805"/>
            <a:ext cx="2082710" cy="923330"/>
          </a:xfrm>
          <a:prstGeom prst="rect">
            <a:avLst/>
          </a:prstGeom>
          <a:noFill/>
        </p:spPr>
        <p:txBody>
          <a:bodyPr wrap="square" rtlCol="0">
            <a:spAutoFit/>
          </a:bodyPr>
          <a:lstStyle/>
          <a:p>
            <a:r>
              <a:rPr lang="en-US" sz="5400" dirty="0"/>
              <a:t>Illness</a:t>
            </a:r>
          </a:p>
        </p:txBody>
      </p:sp>
      <p:sp>
        <p:nvSpPr>
          <p:cNvPr id="10" name="Rectangle 9">
            <a:extLst>
              <a:ext uri="{FF2B5EF4-FFF2-40B4-BE49-F238E27FC236}">
                <a16:creationId xmlns:a16="http://schemas.microsoft.com/office/drawing/2014/main" id="{4F484241-5B68-D664-C564-5D5D831B66F5}"/>
              </a:ext>
            </a:extLst>
          </p:cNvPr>
          <p:cNvSpPr/>
          <p:nvPr/>
        </p:nvSpPr>
        <p:spPr>
          <a:xfrm>
            <a:off x="1197427" y="4684319"/>
            <a:ext cx="9797143" cy="1537622"/>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0FFB077-2EA5-2E47-4005-93BFE80BC044}"/>
              </a:ext>
            </a:extLst>
          </p:cNvPr>
          <p:cNvSpPr txBox="1"/>
          <p:nvPr/>
        </p:nvSpPr>
        <p:spPr>
          <a:xfrm>
            <a:off x="4644569" y="4666508"/>
            <a:ext cx="2902858" cy="369332"/>
          </a:xfrm>
          <a:prstGeom prst="rect">
            <a:avLst/>
          </a:prstGeom>
          <a:noFill/>
        </p:spPr>
        <p:txBody>
          <a:bodyPr wrap="square" rtlCol="0">
            <a:spAutoFit/>
          </a:bodyPr>
          <a:lstStyle/>
          <a:p>
            <a:pPr algn="ctr"/>
            <a:r>
              <a:rPr lang="en-US" u="sng" dirty="0"/>
              <a:t>Internal Factors</a:t>
            </a:r>
          </a:p>
        </p:txBody>
      </p:sp>
      <p:sp>
        <p:nvSpPr>
          <p:cNvPr id="12" name="Rectangle 11">
            <a:extLst>
              <a:ext uri="{FF2B5EF4-FFF2-40B4-BE49-F238E27FC236}">
                <a16:creationId xmlns:a16="http://schemas.microsoft.com/office/drawing/2014/main" id="{1032CB65-51BC-77A7-B629-88911F7B4C68}"/>
              </a:ext>
            </a:extLst>
          </p:cNvPr>
          <p:cNvSpPr/>
          <p:nvPr/>
        </p:nvSpPr>
        <p:spPr>
          <a:xfrm>
            <a:off x="1197427" y="1604523"/>
            <a:ext cx="9797143" cy="153762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3FDA091-9C7F-77FD-81F1-C536F6A7E8C5}"/>
              </a:ext>
            </a:extLst>
          </p:cNvPr>
          <p:cNvSpPr txBox="1"/>
          <p:nvPr/>
        </p:nvSpPr>
        <p:spPr>
          <a:xfrm>
            <a:off x="4332512" y="1668637"/>
            <a:ext cx="2902858" cy="369332"/>
          </a:xfrm>
          <a:prstGeom prst="rect">
            <a:avLst/>
          </a:prstGeom>
          <a:noFill/>
        </p:spPr>
        <p:txBody>
          <a:bodyPr wrap="square" rtlCol="0">
            <a:spAutoFit/>
          </a:bodyPr>
          <a:lstStyle/>
          <a:p>
            <a:pPr algn="ctr"/>
            <a:r>
              <a:rPr lang="en-US" u="sng" dirty="0"/>
              <a:t>External Factors</a:t>
            </a:r>
          </a:p>
        </p:txBody>
      </p:sp>
      <p:sp>
        <p:nvSpPr>
          <p:cNvPr id="14" name="TextBox 13">
            <a:extLst>
              <a:ext uri="{FF2B5EF4-FFF2-40B4-BE49-F238E27FC236}">
                <a16:creationId xmlns:a16="http://schemas.microsoft.com/office/drawing/2014/main" id="{49393B0C-0804-37C5-9682-20F1F3B76B08}"/>
              </a:ext>
            </a:extLst>
          </p:cNvPr>
          <p:cNvSpPr txBox="1"/>
          <p:nvPr/>
        </p:nvSpPr>
        <p:spPr>
          <a:xfrm>
            <a:off x="1654903" y="5022170"/>
            <a:ext cx="1320707" cy="369332"/>
          </a:xfrm>
          <a:prstGeom prst="rect">
            <a:avLst/>
          </a:prstGeom>
          <a:noFill/>
        </p:spPr>
        <p:txBody>
          <a:bodyPr wrap="square" rtlCol="0">
            <a:spAutoFit/>
          </a:bodyPr>
          <a:lstStyle/>
          <a:p>
            <a:r>
              <a:rPr lang="en-US" dirty="0"/>
              <a:t>Genetics</a:t>
            </a:r>
          </a:p>
        </p:txBody>
      </p:sp>
      <p:sp>
        <p:nvSpPr>
          <p:cNvPr id="15" name="TextBox 14">
            <a:extLst>
              <a:ext uri="{FF2B5EF4-FFF2-40B4-BE49-F238E27FC236}">
                <a16:creationId xmlns:a16="http://schemas.microsoft.com/office/drawing/2014/main" id="{128091EF-71FC-1756-41BF-E8E462E4B75A}"/>
              </a:ext>
            </a:extLst>
          </p:cNvPr>
          <p:cNvSpPr txBox="1"/>
          <p:nvPr/>
        </p:nvSpPr>
        <p:spPr>
          <a:xfrm>
            <a:off x="2656181" y="5530002"/>
            <a:ext cx="1320707" cy="369332"/>
          </a:xfrm>
          <a:prstGeom prst="rect">
            <a:avLst/>
          </a:prstGeom>
          <a:noFill/>
        </p:spPr>
        <p:txBody>
          <a:bodyPr wrap="square" rtlCol="0">
            <a:spAutoFit/>
          </a:bodyPr>
          <a:lstStyle/>
          <a:p>
            <a:r>
              <a:rPr lang="en-US" dirty="0"/>
              <a:t>Metabolic</a:t>
            </a:r>
          </a:p>
        </p:txBody>
      </p:sp>
      <p:sp>
        <p:nvSpPr>
          <p:cNvPr id="16" name="TextBox 15">
            <a:extLst>
              <a:ext uri="{FF2B5EF4-FFF2-40B4-BE49-F238E27FC236}">
                <a16:creationId xmlns:a16="http://schemas.microsoft.com/office/drawing/2014/main" id="{61B97F72-05E9-3294-911B-9C79A97480D9}"/>
              </a:ext>
            </a:extLst>
          </p:cNvPr>
          <p:cNvSpPr txBox="1"/>
          <p:nvPr/>
        </p:nvSpPr>
        <p:spPr>
          <a:xfrm>
            <a:off x="4238074" y="4970030"/>
            <a:ext cx="1320707" cy="646331"/>
          </a:xfrm>
          <a:prstGeom prst="rect">
            <a:avLst/>
          </a:prstGeom>
          <a:noFill/>
        </p:spPr>
        <p:txBody>
          <a:bodyPr wrap="square" rtlCol="0">
            <a:spAutoFit/>
          </a:bodyPr>
          <a:lstStyle/>
          <a:p>
            <a:r>
              <a:rPr lang="en-US" dirty="0"/>
              <a:t>Immune function</a:t>
            </a:r>
          </a:p>
        </p:txBody>
      </p:sp>
      <p:sp>
        <p:nvSpPr>
          <p:cNvPr id="17" name="TextBox 16">
            <a:extLst>
              <a:ext uri="{FF2B5EF4-FFF2-40B4-BE49-F238E27FC236}">
                <a16:creationId xmlns:a16="http://schemas.microsoft.com/office/drawing/2014/main" id="{CC628BB7-2782-AA81-FD22-793D6F6D08E6}"/>
              </a:ext>
            </a:extLst>
          </p:cNvPr>
          <p:cNvSpPr txBox="1"/>
          <p:nvPr/>
        </p:nvSpPr>
        <p:spPr>
          <a:xfrm>
            <a:off x="5515520" y="5536536"/>
            <a:ext cx="1320707" cy="369332"/>
          </a:xfrm>
          <a:prstGeom prst="rect">
            <a:avLst/>
          </a:prstGeom>
          <a:noFill/>
        </p:spPr>
        <p:txBody>
          <a:bodyPr wrap="square" rtlCol="0">
            <a:spAutoFit/>
          </a:bodyPr>
          <a:lstStyle/>
          <a:p>
            <a:r>
              <a:rPr lang="en-US" dirty="0"/>
              <a:t>Nutrition</a:t>
            </a:r>
          </a:p>
        </p:txBody>
      </p:sp>
      <p:sp>
        <p:nvSpPr>
          <p:cNvPr id="18" name="TextBox 17">
            <a:extLst>
              <a:ext uri="{FF2B5EF4-FFF2-40B4-BE49-F238E27FC236}">
                <a16:creationId xmlns:a16="http://schemas.microsoft.com/office/drawing/2014/main" id="{5E8D5698-AD0A-F8AC-4376-CE551D1E1878}"/>
              </a:ext>
            </a:extLst>
          </p:cNvPr>
          <p:cNvSpPr txBox="1"/>
          <p:nvPr/>
        </p:nvSpPr>
        <p:spPr>
          <a:xfrm>
            <a:off x="7714505" y="5524528"/>
            <a:ext cx="1320707" cy="369332"/>
          </a:xfrm>
          <a:prstGeom prst="rect">
            <a:avLst/>
          </a:prstGeom>
          <a:noFill/>
        </p:spPr>
        <p:txBody>
          <a:bodyPr wrap="square" rtlCol="0">
            <a:spAutoFit/>
          </a:bodyPr>
          <a:lstStyle/>
          <a:p>
            <a:r>
              <a:rPr lang="en-US" dirty="0"/>
              <a:t>Microbiome</a:t>
            </a:r>
          </a:p>
        </p:txBody>
      </p:sp>
      <p:sp>
        <p:nvSpPr>
          <p:cNvPr id="19" name="TextBox 18">
            <a:extLst>
              <a:ext uri="{FF2B5EF4-FFF2-40B4-BE49-F238E27FC236}">
                <a16:creationId xmlns:a16="http://schemas.microsoft.com/office/drawing/2014/main" id="{B82720D8-6E15-4182-DF6B-7394021162B4}"/>
              </a:ext>
            </a:extLst>
          </p:cNvPr>
          <p:cNvSpPr txBox="1"/>
          <p:nvPr/>
        </p:nvSpPr>
        <p:spPr>
          <a:xfrm>
            <a:off x="6731091" y="4982559"/>
            <a:ext cx="1320707" cy="646331"/>
          </a:xfrm>
          <a:prstGeom prst="rect">
            <a:avLst/>
          </a:prstGeom>
          <a:noFill/>
        </p:spPr>
        <p:txBody>
          <a:bodyPr wrap="square" rtlCol="0">
            <a:spAutoFit/>
          </a:bodyPr>
          <a:lstStyle/>
          <a:p>
            <a:r>
              <a:rPr lang="en-US" dirty="0"/>
              <a:t>Other diseases</a:t>
            </a:r>
          </a:p>
        </p:txBody>
      </p:sp>
      <p:sp>
        <p:nvSpPr>
          <p:cNvPr id="20" name="TextBox 19">
            <a:extLst>
              <a:ext uri="{FF2B5EF4-FFF2-40B4-BE49-F238E27FC236}">
                <a16:creationId xmlns:a16="http://schemas.microsoft.com/office/drawing/2014/main" id="{C3A509E4-0463-3980-E42B-17D223759C49}"/>
              </a:ext>
            </a:extLst>
          </p:cNvPr>
          <p:cNvSpPr txBox="1"/>
          <p:nvPr/>
        </p:nvSpPr>
        <p:spPr>
          <a:xfrm>
            <a:off x="8879523" y="5121058"/>
            <a:ext cx="1830853" cy="369332"/>
          </a:xfrm>
          <a:prstGeom prst="rect">
            <a:avLst/>
          </a:prstGeom>
          <a:noFill/>
        </p:spPr>
        <p:txBody>
          <a:bodyPr wrap="square" rtlCol="0">
            <a:spAutoFit/>
          </a:bodyPr>
          <a:lstStyle/>
          <a:p>
            <a:r>
              <a:rPr lang="en-US" dirty="0" err="1"/>
              <a:t>Neuroregulation</a:t>
            </a:r>
            <a:endParaRPr lang="en-US" dirty="0"/>
          </a:p>
        </p:txBody>
      </p:sp>
      <p:sp>
        <p:nvSpPr>
          <p:cNvPr id="21" name="TextBox 20">
            <a:extLst>
              <a:ext uri="{FF2B5EF4-FFF2-40B4-BE49-F238E27FC236}">
                <a16:creationId xmlns:a16="http://schemas.microsoft.com/office/drawing/2014/main" id="{F79B890D-FDE3-1637-FE90-CC25F68F27C7}"/>
              </a:ext>
            </a:extLst>
          </p:cNvPr>
          <p:cNvSpPr txBox="1"/>
          <p:nvPr/>
        </p:nvSpPr>
        <p:spPr>
          <a:xfrm>
            <a:off x="1349323" y="1890040"/>
            <a:ext cx="2267752" cy="923330"/>
          </a:xfrm>
          <a:prstGeom prst="rect">
            <a:avLst/>
          </a:prstGeom>
          <a:noFill/>
        </p:spPr>
        <p:txBody>
          <a:bodyPr wrap="square" rtlCol="0">
            <a:spAutoFit/>
          </a:bodyPr>
          <a:lstStyle/>
          <a:p>
            <a:r>
              <a:rPr lang="en-US" dirty="0"/>
              <a:t>Exposure to infections / pollution / Climate / trauma</a:t>
            </a:r>
          </a:p>
        </p:txBody>
      </p:sp>
      <p:sp>
        <p:nvSpPr>
          <p:cNvPr id="22" name="TextBox 21">
            <a:extLst>
              <a:ext uri="{FF2B5EF4-FFF2-40B4-BE49-F238E27FC236}">
                <a16:creationId xmlns:a16="http://schemas.microsoft.com/office/drawing/2014/main" id="{414A561B-AD58-71E9-204F-35F3FD6041D5}"/>
              </a:ext>
            </a:extLst>
          </p:cNvPr>
          <p:cNvSpPr txBox="1"/>
          <p:nvPr/>
        </p:nvSpPr>
        <p:spPr>
          <a:xfrm>
            <a:off x="2256780" y="2621575"/>
            <a:ext cx="2075732" cy="369332"/>
          </a:xfrm>
          <a:prstGeom prst="rect">
            <a:avLst/>
          </a:prstGeom>
          <a:noFill/>
        </p:spPr>
        <p:txBody>
          <a:bodyPr wrap="square" rtlCol="0">
            <a:spAutoFit/>
          </a:bodyPr>
          <a:lstStyle/>
          <a:p>
            <a:r>
              <a:rPr lang="en-US" dirty="0"/>
              <a:t>Affluence/poverty</a:t>
            </a:r>
          </a:p>
        </p:txBody>
      </p:sp>
      <p:sp>
        <p:nvSpPr>
          <p:cNvPr id="23" name="TextBox 22">
            <a:extLst>
              <a:ext uri="{FF2B5EF4-FFF2-40B4-BE49-F238E27FC236}">
                <a16:creationId xmlns:a16="http://schemas.microsoft.com/office/drawing/2014/main" id="{DFCA1258-0925-5997-5ACA-6D0E1B81E6D0}"/>
              </a:ext>
            </a:extLst>
          </p:cNvPr>
          <p:cNvSpPr txBox="1"/>
          <p:nvPr/>
        </p:nvSpPr>
        <p:spPr>
          <a:xfrm>
            <a:off x="3780648" y="2018847"/>
            <a:ext cx="1320707" cy="369332"/>
          </a:xfrm>
          <a:prstGeom prst="rect">
            <a:avLst/>
          </a:prstGeom>
          <a:noFill/>
        </p:spPr>
        <p:txBody>
          <a:bodyPr wrap="square" rtlCol="0">
            <a:spAutoFit/>
          </a:bodyPr>
          <a:lstStyle/>
          <a:p>
            <a:r>
              <a:rPr lang="en-US" dirty="0"/>
              <a:t>Education</a:t>
            </a:r>
          </a:p>
        </p:txBody>
      </p:sp>
      <p:sp>
        <p:nvSpPr>
          <p:cNvPr id="24" name="TextBox 23">
            <a:extLst>
              <a:ext uri="{FF2B5EF4-FFF2-40B4-BE49-F238E27FC236}">
                <a16:creationId xmlns:a16="http://schemas.microsoft.com/office/drawing/2014/main" id="{10B2E487-0C03-B042-D37E-0F0F26650789}"/>
              </a:ext>
            </a:extLst>
          </p:cNvPr>
          <p:cNvSpPr txBox="1"/>
          <p:nvPr/>
        </p:nvSpPr>
        <p:spPr>
          <a:xfrm>
            <a:off x="4339580" y="2623078"/>
            <a:ext cx="1585029" cy="369332"/>
          </a:xfrm>
          <a:prstGeom prst="rect">
            <a:avLst/>
          </a:prstGeom>
          <a:noFill/>
        </p:spPr>
        <p:txBody>
          <a:bodyPr wrap="square" rtlCol="0">
            <a:spAutoFit/>
          </a:bodyPr>
          <a:lstStyle/>
          <a:p>
            <a:r>
              <a:rPr lang="en-US" dirty="0"/>
              <a:t>Employment</a:t>
            </a:r>
          </a:p>
        </p:txBody>
      </p:sp>
      <p:sp>
        <p:nvSpPr>
          <p:cNvPr id="25" name="TextBox 24">
            <a:extLst>
              <a:ext uri="{FF2B5EF4-FFF2-40B4-BE49-F238E27FC236}">
                <a16:creationId xmlns:a16="http://schemas.microsoft.com/office/drawing/2014/main" id="{8F9F62CB-ED18-0231-C023-E43763A6049A}"/>
              </a:ext>
            </a:extLst>
          </p:cNvPr>
          <p:cNvSpPr txBox="1"/>
          <p:nvPr/>
        </p:nvSpPr>
        <p:spPr>
          <a:xfrm>
            <a:off x="5232537" y="2011838"/>
            <a:ext cx="1320707" cy="369332"/>
          </a:xfrm>
          <a:prstGeom prst="rect">
            <a:avLst/>
          </a:prstGeom>
          <a:noFill/>
        </p:spPr>
        <p:txBody>
          <a:bodyPr wrap="square" rtlCol="0">
            <a:spAutoFit/>
          </a:bodyPr>
          <a:lstStyle/>
          <a:p>
            <a:r>
              <a:rPr lang="en-US" dirty="0"/>
              <a:t>Housing</a:t>
            </a:r>
          </a:p>
        </p:txBody>
      </p:sp>
      <p:sp>
        <p:nvSpPr>
          <p:cNvPr id="26" name="TextBox 25">
            <a:extLst>
              <a:ext uri="{FF2B5EF4-FFF2-40B4-BE49-F238E27FC236}">
                <a16:creationId xmlns:a16="http://schemas.microsoft.com/office/drawing/2014/main" id="{DB93DE6D-F9AD-64D0-B2B8-63D8C450D312}"/>
              </a:ext>
            </a:extLst>
          </p:cNvPr>
          <p:cNvSpPr txBox="1"/>
          <p:nvPr/>
        </p:nvSpPr>
        <p:spPr>
          <a:xfrm>
            <a:off x="9484709" y="2133571"/>
            <a:ext cx="1320707" cy="923330"/>
          </a:xfrm>
          <a:prstGeom prst="rect">
            <a:avLst/>
          </a:prstGeom>
          <a:noFill/>
        </p:spPr>
        <p:txBody>
          <a:bodyPr wrap="square" rtlCol="0">
            <a:spAutoFit/>
          </a:bodyPr>
          <a:lstStyle/>
          <a:p>
            <a:r>
              <a:rPr lang="en-US" dirty="0"/>
              <a:t>Adverse childhood experiences</a:t>
            </a:r>
          </a:p>
        </p:txBody>
      </p:sp>
      <p:sp>
        <p:nvSpPr>
          <p:cNvPr id="27" name="TextBox 26">
            <a:extLst>
              <a:ext uri="{FF2B5EF4-FFF2-40B4-BE49-F238E27FC236}">
                <a16:creationId xmlns:a16="http://schemas.microsoft.com/office/drawing/2014/main" id="{5A39BCAC-BAFF-24B2-93F9-9599686A3553}"/>
              </a:ext>
            </a:extLst>
          </p:cNvPr>
          <p:cNvSpPr txBox="1"/>
          <p:nvPr/>
        </p:nvSpPr>
        <p:spPr>
          <a:xfrm>
            <a:off x="6267393" y="2230482"/>
            <a:ext cx="1776996" cy="923330"/>
          </a:xfrm>
          <a:prstGeom prst="rect">
            <a:avLst/>
          </a:prstGeom>
          <a:noFill/>
        </p:spPr>
        <p:txBody>
          <a:bodyPr wrap="square" rtlCol="0">
            <a:spAutoFit/>
          </a:bodyPr>
          <a:lstStyle/>
          <a:p>
            <a:r>
              <a:rPr lang="en-US" dirty="0"/>
              <a:t>Social support,  networks, relationships</a:t>
            </a:r>
          </a:p>
        </p:txBody>
      </p:sp>
      <p:sp>
        <p:nvSpPr>
          <p:cNvPr id="28" name="TextBox 27">
            <a:extLst>
              <a:ext uri="{FF2B5EF4-FFF2-40B4-BE49-F238E27FC236}">
                <a16:creationId xmlns:a16="http://schemas.microsoft.com/office/drawing/2014/main" id="{0F72FF7C-EE72-B72C-1A0A-276B81CA4A52}"/>
              </a:ext>
            </a:extLst>
          </p:cNvPr>
          <p:cNvSpPr txBox="1"/>
          <p:nvPr/>
        </p:nvSpPr>
        <p:spPr>
          <a:xfrm>
            <a:off x="7993564" y="1932858"/>
            <a:ext cx="1320707" cy="923330"/>
          </a:xfrm>
          <a:prstGeom prst="rect">
            <a:avLst/>
          </a:prstGeom>
          <a:noFill/>
        </p:spPr>
        <p:txBody>
          <a:bodyPr wrap="square" rtlCol="0">
            <a:spAutoFit/>
          </a:bodyPr>
          <a:lstStyle/>
          <a:p>
            <a:r>
              <a:rPr lang="en-US" dirty="0"/>
              <a:t>Family health and </a:t>
            </a:r>
            <a:r>
              <a:rPr lang="en-US" dirty="0" err="1"/>
              <a:t>behaviours</a:t>
            </a:r>
            <a:endParaRPr lang="en-US" dirty="0"/>
          </a:p>
        </p:txBody>
      </p:sp>
      <p:sp>
        <p:nvSpPr>
          <p:cNvPr id="29" name="Oval Callout 28">
            <a:extLst>
              <a:ext uri="{FF2B5EF4-FFF2-40B4-BE49-F238E27FC236}">
                <a16:creationId xmlns:a16="http://schemas.microsoft.com/office/drawing/2014/main" id="{250DE09F-A340-CF10-F08D-89DE85BA5FC3}"/>
              </a:ext>
            </a:extLst>
          </p:cNvPr>
          <p:cNvSpPr/>
          <p:nvPr/>
        </p:nvSpPr>
        <p:spPr>
          <a:xfrm>
            <a:off x="6638449" y="1949576"/>
            <a:ext cx="3456802" cy="1865028"/>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Symptomatic, asymptomatic, acute, episodic, prolonged, long term</a:t>
            </a:r>
          </a:p>
        </p:txBody>
      </p:sp>
    </p:spTree>
    <p:extLst>
      <p:ext uri="{BB962C8B-B14F-4D97-AF65-F5344CB8AC3E}">
        <p14:creationId xmlns:p14="http://schemas.microsoft.com/office/powerpoint/2010/main" val="1924578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698BD-55DD-053B-F498-564F94D4384E}"/>
              </a:ext>
            </a:extLst>
          </p:cNvPr>
          <p:cNvSpPr>
            <a:spLocks noGrp="1"/>
          </p:cNvSpPr>
          <p:nvPr>
            <p:ph type="title"/>
          </p:nvPr>
        </p:nvSpPr>
        <p:spPr>
          <a:xfrm>
            <a:off x="777240" y="365126"/>
            <a:ext cx="10659110" cy="886900"/>
          </a:xfrm>
        </p:spPr>
        <p:txBody>
          <a:bodyPr>
            <a:normAutofit/>
          </a:bodyPr>
          <a:lstStyle/>
          <a:p>
            <a:pPr algn="ctr"/>
            <a:r>
              <a:rPr lang="en-US" sz="4400" dirty="0"/>
              <a:t>How we currently deliver healthcare</a:t>
            </a:r>
          </a:p>
        </p:txBody>
      </p:sp>
      <p:graphicFrame>
        <p:nvGraphicFramePr>
          <p:cNvPr id="4" name="Content Placeholder 3">
            <a:extLst>
              <a:ext uri="{FF2B5EF4-FFF2-40B4-BE49-F238E27FC236}">
                <a16:creationId xmlns:a16="http://schemas.microsoft.com/office/drawing/2014/main" id="{CDCEFECB-FE4F-2DF6-5F96-7C966C75B8A4}"/>
              </a:ext>
            </a:extLst>
          </p:cNvPr>
          <p:cNvGraphicFramePr>
            <a:graphicFrameLocks noGrp="1"/>
          </p:cNvGraphicFramePr>
          <p:nvPr>
            <p:ph idx="1"/>
            <p:extLst>
              <p:ext uri="{D42A27DB-BD31-4B8C-83A1-F6EECF244321}">
                <p14:modId xmlns:p14="http://schemas.microsoft.com/office/powerpoint/2010/main" val="3532638310"/>
              </p:ext>
            </p:extLst>
          </p:nvPr>
        </p:nvGraphicFramePr>
        <p:xfrm>
          <a:off x="1536870" y="1252026"/>
          <a:ext cx="9548471"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13D417FA-8215-9937-51BC-E93CB48A52C8}"/>
              </a:ext>
            </a:extLst>
          </p:cNvPr>
          <p:cNvGraphicFramePr/>
          <p:nvPr>
            <p:extLst>
              <p:ext uri="{D42A27DB-BD31-4B8C-83A1-F6EECF244321}">
                <p14:modId xmlns:p14="http://schemas.microsoft.com/office/powerpoint/2010/main" val="1139457992"/>
              </p:ext>
            </p:extLst>
          </p:nvPr>
        </p:nvGraphicFramePr>
        <p:xfrm>
          <a:off x="7104185" y="4149573"/>
          <a:ext cx="2025748" cy="14537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a:extLst>
              <a:ext uri="{FF2B5EF4-FFF2-40B4-BE49-F238E27FC236}">
                <a16:creationId xmlns:a16="http://schemas.microsoft.com/office/drawing/2014/main" id="{864936A4-FCAD-F83C-74E5-65E47D77046C}"/>
              </a:ext>
            </a:extLst>
          </p:cNvPr>
          <p:cNvSpPr txBox="1"/>
          <p:nvPr/>
        </p:nvSpPr>
        <p:spPr>
          <a:xfrm>
            <a:off x="3176954" y="6028599"/>
            <a:ext cx="5838092" cy="523220"/>
          </a:xfrm>
          <a:prstGeom prst="rect">
            <a:avLst/>
          </a:prstGeom>
          <a:noFill/>
        </p:spPr>
        <p:txBody>
          <a:bodyPr wrap="square" rtlCol="0">
            <a:spAutoFit/>
          </a:bodyPr>
          <a:lstStyle/>
          <a:p>
            <a:pPr algn="ctr"/>
            <a:r>
              <a:rPr lang="en-US" sz="2800" b="1" dirty="0"/>
              <a:t>Aim is cure or control disease</a:t>
            </a:r>
          </a:p>
        </p:txBody>
      </p:sp>
    </p:spTree>
    <p:extLst>
      <p:ext uri="{BB962C8B-B14F-4D97-AF65-F5344CB8AC3E}">
        <p14:creationId xmlns:p14="http://schemas.microsoft.com/office/powerpoint/2010/main" val="4073717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D57A7-9F93-E412-815B-72162C5E8C2B}"/>
              </a:ext>
            </a:extLst>
          </p:cNvPr>
          <p:cNvSpPr>
            <a:spLocks noGrp="1"/>
          </p:cNvSpPr>
          <p:nvPr>
            <p:ph type="title"/>
          </p:nvPr>
        </p:nvSpPr>
        <p:spPr/>
        <p:txBody>
          <a:bodyPr vert="horz" lIns="91440" tIns="45720" rIns="91440" bIns="45720" rtlCol="0" anchor="ctr">
            <a:normAutofit/>
          </a:bodyPr>
          <a:lstStyle/>
          <a:p>
            <a:pPr algn="ctr"/>
            <a:r>
              <a:rPr lang="en-US" sz="4400" dirty="0"/>
              <a:t>How care is currently designed</a:t>
            </a:r>
          </a:p>
        </p:txBody>
      </p:sp>
      <p:graphicFrame>
        <p:nvGraphicFramePr>
          <p:cNvPr id="4" name="Content Placeholder 3">
            <a:extLst>
              <a:ext uri="{FF2B5EF4-FFF2-40B4-BE49-F238E27FC236}">
                <a16:creationId xmlns:a16="http://schemas.microsoft.com/office/drawing/2014/main" id="{701A3D06-81EB-CA5C-D7D3-2BEBB8C44D94}"/>
              </a:ext>
            </a:extLst>
          </p:cNvPr>
          <p:cNvGraphicFramePr>
            <a:graphicFrameLocks noGrp="1"/>
          </p:cNvGraphicFramePr>
          <p:nvPr>
            <p:ph idx="1"/>
            <p:extLst>
              <p:ext uri="{D42A27DB-BD31-4B8C-83A1-F6EECF244321}">
                <p14:modId xmlns:p14="http://schemas.microsoft.com/office/powerpoint/2010/main" val="3499835134"/>
              </p:ext>
            </p:extLst>
          </p:nvPr>
        </p:nvGraphicFramePr>
        <p:xfrm>
          <a:off x="885371" y="1690689"/>
          <a:ext cx="9826172" cy="4289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ight Triangle 4">
            <a:extLst>
              <a:ext uri="{FF2B5EF4-FFF2-40B4-BE49-F238E27FC236}">
                <a16:creationId xmlns:a16="http://schemas.microsoft.com/office/drawing/2014/main" id="{E0CF979D-1761-4986-7933-30679871CDD3}"/>
              </a:ext>
            </a:extLst>
          </p:cNvPr>
          <p:cNvSpPr/>
          <p:nvPr/>
        </p:nvSpPr>
        <p:spPr>
          <a:xfrm flipH="1">
            <a:off x="7199991" y="2510971"/>
            <a:ext cx="3409952" cy="3111725"/>
          </a:xfrm>
          <a:prstGeom prst="r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6" name="TextBox 5">
            <a:extLst>
              <a:ext uri="{FF2B5EF4-FFF2-40B4-BE49-F238E27FC236}">
                <a16:creationId xmlns:a16="http://schemas.microsoft.com/office/drawing/2014/main" id="{A4B4E959-F56B-4413-C51B-E825D76CB41E}"/>
              </a:ext>
            </a:extLst>
          </p:cNvPr>
          <p:cNvSpPr txBox="1"/>
          <p:nvPr/>
        </p:nvSpPr>
        <p:spPr>
          <a:xfrm>
            <a:off x="8625663" y="4126283"/>
            <a:ext cx="2235200" cy="954107"/>
          </a:xfrm>
          <a:prstGeom prst="rect">
            <a:avLst/>
          </a:prstGeom>
          <a:noFill/>
        </p:spPr>
        <p:txBody>
          <a:bodyPr wrap="square" rtlCol="0">
            <a:spAutoFit/>
          </a:bodyPr>
          <a:lstStyle/>
          <a:p>
            <a:r>
              <a:rPr lang="en-US" sz="2800" b="1" dirty="0">
                <a:solidFill>
                  <a:schemeClr val="bg1"/>
                </a:solidFill>
              </a:rPr>
              <a:t>Community </a:t>
            </a:r>
          </a:p>
          <a:p>
            <a:r>
              <a:rPr lang="en-US" sz="2800" b="1" dirty="0">
                <a:solidFill>
                  <a:schemeClr val="bg1"/>
                </a:solidFill>
              </a:rPr>
              <a:t>Care</a:t>
            </a:r>
          </a:p>
        </p:txBody>
      </p:sp>
      <p:sp>
        <p:nvSpPr>
          <p:cNvPr id="7" name="Down Arrow 6">
            <a:extLst>
              <a:ext uri="{FF2B5EF4-FFF2-40B4-BE49-F238E27FC236}">
                <a16:creationId xmlns:a16="http://schemas.microsoft.com/office/drawing/2014/main" id="{CCA6359C-F215-5694-CAB2-14091C33ECD5}"/>
              </a:ext>
            </a:extLst>
          </p:cNvPr>
          <p:cNvSpPr/>
          <p:nvPr/>
        </p:nvSpPr>
        <p:spPr>
          <a:xfrm>
            <a:off x="5196114" y="4339771"/>
            <a:ext cx="406400" cy="444932"/>
          </a:xfrm>
          <a:prstGeom prst="down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a:extLst>
              <a:ext uri="{FF2B5EF4-FFF2-40B4-BE49-F238E27FC236}">
                <a16:creationId xmlns:a16="http://schemas.microsoft.com/office/drawing/2014/main" id="{7EDBEEE9-6778-CAE9-799F-93E55E36ECA4}"/>
              </a:ext>
            </a:extLst>
          </p:cNvPr>
          <p:cNvSpPr/>
          <p:nvPr/>
        </p:nvSpPr>
        <p:spPr>
          <a:xfrm rot="10800000">
            <a:off x="6096000" y="4300521"/>
            <a:ext cx="406400" cy="444932"/>
          </a:xfrm>
          <a:prstGeom prst="down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a:extLst>
              <a:ext uri="{FF2B5EF4-FFF2-40B4-BE49-F238E27FC236}">
                <a16:creationId xmlns:a16="http://schemas.microsoft.com/office/drawing/2014/main" id="{98809EF7-59F6-5A09-74BC-5D0F3319C900}"/>
              </a:ext>
            </a:extLst>
          </p:cNvPr>
          <p:cNvSpPr/>
          <p:nvPr/>
        </p:nvSpPr>
        <p:spPr>
          <a:xfrm rot="19037172">
            <a:off x="9383485" y="2732314"/>
            <a:ext cx="573315" cy="444932"/>
          </a:xfrm>
          <a:prstGeom prst="downArrow">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a:extLst>
              <a:ext uri="{FF2B5EF4-FFF2-40B4-BE49-F238E27FC236}">
                <a16:creationId xmlns:a16="http://schemas.microsoft.com/office/drawing/2014/main" id="{1DEA2A50-3BC7-8CF1-BDE3-1E47B4B36584}"/>
              </a:ext>
            </a:extLst>
          </p:cNvPr>
          <p:cNvSpPr/>
          <p:nvPr/>
        </p:nvSpPr>
        <p:spPr>
          <a:xfrm rot="19037172">
            <a:off x="8174748" y="3844367"/>
            <a:ext cx="573315" cy="444932"/>
          </a:xfrm>
          <a:prstGeom prst="downArrow">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a:extLst>
              <a:ext uri="{FF2B5EF4-FFF2-40B4-BE49-F238E27FC236}">
                <a16:creationId xmlns:a16="http://schemas.microsoft.com/office/drawing/2014/main" id="{800F2EC6-33A5-ED93-2EC4-5329CFF4DA94}"/>
              </a:ext>
            </a:extLst>
          </p:cNvPr>
          <p:cNvSpPr/>
          <p:nvPr/>
        </p:nvSpPr>
        <p:spPr>
          <a:xfrm rot="19037172">
            <a:off x="6903112" y="5013684"/>
            <a:ext cx="573315" cy="444932"/>
          </a:xfrm>
          <a:prstGeom prst="downArrow">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a:extLst>
              <a:ext uri="{FF2B5EF4-FFF2-40B4-BE49-F238E27FC236}">
                <a16:creationId xmlns:a16="http://schemas.microsoft.com/office/drawing/2014/main" id="{382696DD-4928-11A9-8171-8DDBC5F993D4}"/>
              </a:ext>
            </a:extLst>
          </p:cNvPr>
          <p:cNvSpPr/>
          <p:nvPr/>
        </p:nvSpPr>
        <p:spPr>
          <a:xfrm rot="8373803">
            <a:off x="9776488" y="2374407"/>
            <a:ext cx="573315" cy="444932"/>
          </a:xfrm>
          <a:prstGeom prst="downArrow">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a:extLst>
              <a:ext uri="{FF2B5EF4-FFF2-40B4-BE49-F238E27FC236}">
                <a16:creationId xmlns:a16="http://schemas.microsoft.com/office/drawing/2014/main" id="{0AB2C669-103C-CE49-2D5E-160E35A3E742}"/>
              </a:ext>
            </a:extLst>
          </p:cNvPr>
          <p:cNvSpPr/>
          <p:nvPr/>
        </p:nvSpPr>
        <p:spPr>
          <a:xfrm rot="8373803">
            <a:off x="7223005" y="4655774"/>
            <a:ext cx="573315" cy="444932"/>
          </a:xfrm>
          <a:prstGeom prst="downArrow">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a:extLst>
              <a:ext uri="{FF2B5EF4-FFF2-40B4-BE49-F238E27FC236}">
                <a16:creationId xmlns:a16="http://schemas.microsoft.com/office/drawing/2014/main" id="{9CC95D4B-1B32-187B-71DE-C79BEDDBC154}"/>
              </a:ext>
            </a:extLst>
          </p:cNvPr>
          <p:cNvSpPr/>
          <p:nvPr/>
        </p:nvSpPr>
        <p:spPr>
          <a:xfrm rot="8373803">
            <a:off x="8562246" y="3413889"/>
            <a:ext cx="573315" cy="444932"/>
          </a:xfrm>
          <a:prstGeom prst="downArrow">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737FE81-9338-14F2-EF18-9C6A32CFD319}"/>
              </a:ext>
            </a:extLst>
          </p:cNvPr>
          <p:cNvSpPr/>
          <p:nvPr/>
        </p:nvSpPr>
        <p:spPr>
          <a:xfrm>
            <a:off x="213149" y="3036755"/>
            <a:ext cx="2619103" cy="2060155"/>
          </a:xfrm>
          <a:prstGeom prst="ellipse">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Social Prescribing</a:t>
            </a:r>
          </a:p>
        </p:txBody>
      </p:sp>
    </p:spTree>
    <p:extLst>
      <p:ext uri="{BB962C8B-B14F-4D97-AF65-F5344CB8AC3E}">
        <p14:creationId xmlns:p14="http://schemas.microsoft.com/office/powerpoint/2010/main" val="3769555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97723-5A7C-1A4D-3D0C-AA4803F49CAA}"/>
              </a:ext>
            </a:extLst>
          </p:cNvPr>
          <p:cNvSpPr>
            <a:spLocks noGrp="1"/>
          </p:cNvSpPr>
          <p:nvPr>
            <p:ph type="title"/>
          </p:nvPr>
        </p:nvSpPr>
        <p:spPr>
          <a:xfrm>
            <a:off x="777240" y="365125"/>
            <a:ext cx="10659110" cy="665389"/>
          </a:xfrm>
        </p:spPr>
        <p:txBody>
          <a:bodyPr>
            <a:normAutofit/>
          </a:bodyPr>
          <a:lstStyle/>
          <a:p>
            <a:r>
              <a:rPr lang="en-US" sz="4000" dirty="0"/>
              <a:t>Specialist care</a:t>
            </a:r>
          </a:p>
        </p:txBody>
      </p:sp>
      <p:sp>
        <p:nvSpPr>
          <p:cNvPr id="7" name="Oval 6">
            <a:extLst>
              <a:ext uri="{FF2B5EF4-FFF2-40B4-BE49-F238E27FC236}">
                <a16:creationId xmlns:a16="http://schemas.microsoft.com/office/drawing/2014/main" id="{C64D70A5-E2D8-0D29-B957-53164011B76D}"/>
              </a:ext>
            </a:extLst>
          </p:cNvPr>
          <p:cNvSpPr/>
          <p:nvPr/>
        </p:nvSpPr>
        <p:spPr>
          <a:xfrm>
            <a:off x="2508161" y="1255483"/>
            <a:ext cx="2569029" cy="231911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dirty="0"/>
          </a:p>
          <a:p>
            <a:pPr algn="ctr"/>
            <a:r>
              <a:rPr lang="en-GB" sz="2800" dirty="0"/>
              <a:t>Cardiology</a:t>
            </a:r>
          </a:p>
          <a:p>
            <a:pPr algn="ctr"/>
            <a:endParaRPr lang="en-US" sz="2800" dirty="0"/>
          </a:p>
        </p:txBody>
      </p:sp>
      <p:sp>
        <p:nvSpPr>
          <p:cNvPr id="8" name="Oval 7">
            <a:extLst>
              <a:ext uri="{FF2B5EF4-FFF2-40B4-BE49-F238E27FC236}">
                <a16:creationId xmlns:a16="http://schemas.microsoft.com/office/drawing/2014/main" id="{F21A09BB-7FAD-6164-A136-435F2AD70F51}"/>
              </a:ext>
            </a:extLst>
          </p:cNvPr>
          <p:cNvSpPr/>
          <p:nvPr/>
        </p:nvSpPr>
        <p:spPr>
          <a:xfrm>
            <a:off x="5225144" y="1165221"/>
            <a:ext cx="2569029" cy="231911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dirty="0"/>
          </a:p>
          <a:p>
            <a:pPr algn="ctr"/>
            <a:r>
              <a:rPr lang="en-GB" sz="2800" dirty="0"/>
              <a:t>Diabetes and Endocrine</a:t>
            </a:r>
          </a:p>
          <a:p>
            <a:pPr algn="ctr"/>
            <a:endParaRPr lang="en-US" sz="2800" dirty="0"/>
          </a:p>
        </p:txBody>
      </p:sp>
      <p:sp>
        <p:nvSpPr>
          <p:cNvPr id="9" name="Oval 8">
            <a:extLst>
              <a:ext uri="{FF2B5EF4-FFF2-40B4-BE49-F238E27FC236}">
                <a16:creationId xmlns:a16="http://schemas.microsoft.com/office/drawing/2014/main" id="{5CA835F6-F241-7563-91CA-7EFC00EFEC5F}"/>
              </a:ext>
            </a:extLst>
          </p:cNvPr>
          <p:cNvSpPr/>
          <p:nvPr/>
        </p:nvSpPr>
        <p:spPr>
          <a:xfrm>
            <a:off x="8090081" y="1109889"/>
            <a:ext cx="2569029" cy="231911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dirty="0"/>
          </a:p>
          <a:p>
            <a:pPr lvl="0"/>
            <a:r>
              <a:rPr lang="en-GB" sz="2800" dirty="0"/>
              <a:t>Gastro-enterology</a:t>
            </a:r>
          </a:p>
          <a:p>
            <a:pPr algn="ctr"/>
            <a:endParaRPr lang="en-US" sz="2800" dirty="0"/>
          </a:p>
        </p:txBody>
      </p:sp>
      <p:sp>
        <p:nvSpPr>
          <p:cNvPr id="10" name="Oval 9">
            <a:extLst>
              <a:ext uri="{FF2B5EF4-FFF2-40B4-BE49-F238E27FC236}">
                <a16:creationId xmlns:a16="http://schemas.microsoft.com/office/drawing/2014/main" id="{C2323D01-98E2-BD89-D943-5500173D4B7E}"/>
              </a:ext>
            </a:extLst>
          </p:cNvPr>
          <p:cNvSpPr/>
          <p:nvPr/>
        </p:nvSpPr>
        <p:spPr>
          <a:xfrm>
            <a:off x="2508161" y="3719737"/>
            <a:ext cx="2569029" cy="231911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dirty="0"/>
          </a:p>
          <a:p>
            <a:pPr algn="ctr"/>
            <a:r>
              <a:rPr lang="en-GB" sz="2700" dirty="0"/>
              <a:t>Respiratory medicine</a:t>
            </a:r>
          </a:p>
          <a:p>
            <a:pPr algn="ctr"/>
            <a:endParaRPr lang="en-US" sz="2800" dirty="0"/>
          </a:p>
        </p:txBody>
      </p:sp>
      <p:sp>
        <p:nvSpPr>
          <p:cNvPr id="11" name="Oval 10">
            <a:extLst>
              <a:ext uri="{FF2B5EF4-FFF2-40B4-BE49-F238E27FC236}">
                <a16:creationId xmlns:a16="http://schemas.microsoft.com/office/drawing/2014/main" id="{AC199AC5-38E1-80FB-4AA8-ABCF9C48A60C}"/>
              </a:ext>
            </a:extLst>
          </p:cNvPr>
          <p:cNvSpPr/>
          <p:nvPr/>
        </p:nvSpPr>
        <p:spPr>
          <a:xfrm>
            <a:off x="5357995" y="3719736"/>
            <a:ext cx="2569029" cy="231911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dirty="0"/>
          </a:p>
          <a:p>
            <a:pPr algn="ctr"/>
            <a:r>
              <a:rPr lang="en-GB" sz="2800" dirty="0"/>
              <a:t>Rheum-</a:t>
            </a:r>
            <a:r>
              <a:rPr lang="en-GB" sz="2800" dirty="0" err="1"/>
              <a:t>atology</a:t>
            </a:r>
            <a:endParaRPr lang="en-GB" sz="2800" dirty="0"/>
          </a:p>
          <a:p>
            <a:pPr algn="ctr"/>
            <a:endParaRPr lang="en-US" sz="2800" dirty="0"/>
          </a:p>
        </p:txBody>
      </p:sp>
      <p:sp>
        <p:nvSpPr>
          <p:cNvPr id="12" name="Oval 11">
            <a:extLst>
              <a:ext uri="{FF2B5EF4-FFF2-40B4-BE49-F238E27FC236}">
                <a16:creationId xmlns:a16="http://schemas.microsoft.com/office/drawing/2014/main" id="{144104AE-9EF9-E357-BDF7-D480E24571EA}"/>
              </a:ext>
            </a:extLst>
          </p:cNvPr>
          <p:cNvSpPr/>
          <p:nvPr/>
        </p:nvSpPr>
        <p:spPr>
          <a:xfrm>
            <a:off x="8207829" y="3719735"/>
            <a:ext cx="2569029" cy="231911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dirty="0"/>
          </a:p>
          <a:p>
            <a:pPr lvl="0"/>
            <a:r>
              <a:rPr lang="en-GB" sz="2800" dirty="0"/>
              <a:t>Neurology</a:t>
            </a:r>
          </a:p>
          <a:p>
            <a:pPr algn="ctr"/>
            <a:endParaRPr lang="en-US" sz="2800" dirty="0"/>
          </a:p>
        </p:txBody>
      </p:sp>
      <p:sp>
        <p:nvSpPr>
          <p:cNvPr id="13" name="Oval 12">
            <a:extLst>
              <a:ext uri="{FF2B5EF4-FFF2-40B4-BE49-F238E27FC236}">
                <a16:creationId xmlns:a16="http://schemas.microsoft.com/office/drawing/2014/main" id="{B23C43D0-76F8-A660-786D-3CB9A07D6C13}"/>
              </a:ext>
            </a:extLst>
          </p:cNvPr>
          <p:cNvSpPr/>
          <p:nvPr/>
        </p:nvSpPr>
        <p:spPr>
          <a:xfrm>
            <a:off x="130627" y="2516636"/>
            <a:ext cx="2569029" cy="231911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dirty="0"/>
          </a:p>
          <a:p>
            <a:pPr algn="ctr"/>
            <a:r>
              <a:rPr lang="en-GB" sz="2800" dirty="0"/>
              <a:t>Pain medicine</a:t>
            </a:r>
          </a:p>
          <a:p>
            <a:pPr algn="ctr"/>
            <a:endParaRPr lang="en-US" sz="2800" dirty="0"/>
          </a:p>
        </p:txBody>
      </p:sp>
    </p:spTree>
    <p:extLst>
      <p:ext uri="{BB962C8B-B14F-4D97-AF65-F5344CB8AC3E}">
        <p14:creationId xmlns:p14="http://schemas.microsoft.com/office/powerpoint/2010/main" val="2991212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42EF6-E048-876F-CDA2-F77751655768}"/>
              </a:ext>
            </a:extLst>
          </p:cNvPr>
          <p:cNvSpPr>
            <a:spLocks noGrp="1"/>
          </p:cNvSpPr>
          <p:nvPr>
            <p:ph type="title"/>
          </p:nvPr>
        </p:nvSpPr>
        <p:spPr>
          <a:xfrm>
            <a:off x="777240" y="365125"/>
            <a:ext cx="10659110" cy="855131"/>
          </a:xfrm>
        </p:spPr>
        <p:txBody>
          <a:bodyPr>
            <a:normAutofit/>
          </a:bodyPr>
          <a:lstStyle/>
          <a:p>
            <a:r>
              <a:rPr lang="en-US" sz="4400" dirty="0"/>
              <a:t>Multiple conditions</a:t>
            </a:r>
          </a:p>
        </p:txBody>
      </p:sp>
      <p:sp>
        <p:nvSpPr>
          <p:cNvPr id="3" name="Content Placeholder 2">
            <a:extLst>
              <a:ext uri="{FF2B5EF4-FFF2-40B4-BE49-F238E27FC236}">
                <a16:creationId xmlns:a16="http://schemas.microsoft.com/office/drawing/2014/main" id="{2FA2AEA6-AC96-C9FB-B402-0F9E13676C9E}"/>
              </a:ext>
            </a:extLst>
          </p:cNvPr>
          <p:cNvSpPr>
            <a:spLocks noGrp="1"/>
          </p:cNvSpPr>
          <p:nvPr>
            <p:ph idx="1"/>
          </p:nvPr>
        </p:nvSpPr>
        <p:spPr>
          <a:xfrm>
            <a:off x="7039429" y="1117600"/>
            <a:ext cx="4386125" cy="5591026"/>
          </a:xfrm>
        </p:spPr>
        <p:txBody>
          <a:bodyPr>
            <a:normAutofit/>
          </a:bodyPr>
          <a:lstStyle/>
          <a:p>
            <a:pPr marL="0" indent="0">
              <a:spcBef>
                <a:spcPts val="0"/>
              </a:spcBef>
              <a:buNone/>
            </a:pPr>
            <a:r>
              <a:rPr lang="en-US" dirty="0"/>
              <a:t>Internationally: </a:t>
            </a:r>
            <a:endParaRPr lang="en-GB" dirty="0"/>
          </a:p>
          <a:p>
            <a:pPr>
              <a:spcBef>
                <a:spcPts val="0"/>
              </a:spcBef>
            </a:pPr>
            <a:r>
              <a:rPr lang="en-GB" dirty="0"/>
              <a:t>&lt; 59 years, 28.0% have multimorbidity</a:t>
            </a:r>
          </a:p>
          <a:p>
            <a:pPr>
              <a:spcBef>
                <a:spcPts val="0"/>
              </a:spcBef>
            </a:pPr>
            <a:r>
              <a:rPr lang="en-GB" dirty="0"/>
              <a:t>59 to 73 years,  47.6%,</a:t>
            </a:r>
          </a:p>
          <a:p>
            <a:pPr>
              <a:spcBef>
                <a:spcPts val="0"/>
              </a:spcBef>
            </a:pPr>
            <a:r>
              <a:rPr lang="en-GB" dirty="0"/>
              <a:t> 74years and over, 67.0%  </a:t>
            </a:r>
          </a:p>
          <a:p>
            <a:pPr marL="0" indent="0">
              <a:buNone/>
            </a:pPr>
            <a:r>
              <a:rPr lang="en-GB" dirty="0"/>
              <a:t>In people with multimorbidity, 33.8% have both physical and mental health morbidity.</a:t>
            </a:r>
          </a:p>
          <a:p>
            <a:pPr marL="0" indent="0">
              <a:buNone/>
            </a:pPr>
            <a:r>
              <a:rPr lang="en-GB" dirty="0"/>
              <a:t>50% of people with diabetes will have depression at some stage</a:t>
            </a:r>
          </a:p>
          <a:p>
            <a:pPr marL="0" indent="0">
              <a:buNone/>
            </a:pPr>
            <a:r>
              <a:rPr lang="en-US" altLang="en-US" dirty="0">
                <a:solidFill>
                  <a:srgbClr val="000000"/>
                </a:solidFill>
                <a:latin typeface="Google Sans"/>
              </a:rPr>
              <a:t>Fibromyalgia roughly 18.5% of people with type 1 diabetic patients have fibromyalgia,  and 15.5% of people with type 2 patients.</a:t>
            </a:r>
            <a:r>
              <a:rPr lang="en-US" altLang="en-US" sz="1400" dirty="0">
                <a:solidFill>
                  <a:srgbClr val="000000"/>
                </a:solidFill>
              </a:rPr>
              <a:t> </a:t>
            </a:r>
          </a:p>
          <a:p>
            <a:pPr marL="0" indent="0">
              <a:buNone/>
            </a:pPr>
            <a:endParaRPr lang="en-US" altLang="en-US" dirty="0">
              <a:solidFill>
                <a:srgbClr val="000000"/>
              </a:solidFill>
              <a:latin typeface="Google Sans"/>
            </a:endParaRPr>
          </a:p>
          <a:p>
            <a:pPr marL="0" indent="0">
              <a:buNone/>
            </a:pPr>
            <a:r>
              <a:rPr lang="en-US" altLang="en-US" dirty="0">
                <a:solidFill>
                  <a:srgbClr val="000000"/>
                </a:solidFill>
                <a:latin typeface="Google Sans"/>
              </a:rPr>
              <a:t>Up to 20 % people with Fibromyalgia have diabetes</a:t>
            </a:r>
          </a:p>
          <a:p>
            <a:pPr marL="0" indent="0">
              <a:buNone/>
            </a:pPr>
            <a:r>
              <a:rPr lang="en-US" dirty="0">
                <a:solidFill>
                  <a:srgbClr val="000000"/>
                </a:solidFill>
                <a:latin typeface="Google Sans"/>
              </a:rPr>
              <a:t>IBS 30-50 % people with Fibromyalgia</a:t>
            </a:r>
            <a:endParaRPr lang="en-GB" dirty="0"/>
          </a:p>
          <a:p>
            <a:endParaRPr lang="en-GB" dirty="0"/>
          </a:p>
          <a:p>
            <a:endParaRPr lang="en-US" dirty="0"/>
          </a:p>
        </p:txBody>
      </p:sp>
      <p:pic>
        <p:nvPicPr>
          <p:cNvPr id="9" name="Picture 8">
            <a:extLst>
              <a:ext uri="{FF2B5EF4-FFF2-40B4-BE49-F238E27FC236}">
                <a16:creationId xmlns:a16="http://schemas.microsoft.com/office/drawing/2014/main" id="{D4072724-1C55-5D0E-6B52-C0C566C64703}"/>
              </a:ext>
            </a:extLst>
          </p:cNvPr>
          <p:cNvPicPr>
            <a:picLocks noChangeAspect="1"/>
          </p:cNvPicPr>
          <p:nvPr/>
        </p:nvPicPr>
        <p:blipFill>
          <a:blip r:embed="rId3"/>
          <a:stretch>
            <a:fillRect/>
          </a:stretch>
        </p:blipFill>
        <p:spPr>
          <a:xfrm>
            <a:off x="546024" y="1220256"/>
            <a:ext cx="6493405" cy="5591026"/>
          </a:xfrm>
          <a:prstGeom prst="rect">
            <a:avLst/>
          </a:prstGeom>
        </p:spPr>
      </p:pic>
    </p:spTree>
    <p:extLst>
      <p:ext uri="{BB962C8B-B14F-4D97-AF65-F5344CB8AC3E}">
        <p14:creationId xmlns:p14="http://schemas.microsoft.com/office/powerpoint/2010/main" val="15855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00B0C-147D-A765-7B02-807830037CE0}"/>
              </a:ext>
            </a:extLst>
          </p:cNvPr>
          <p:cNvSpPr>
            <a:spLocks noGrp="1"/>
          </p:cNvSpPr>
          <p:nvPr>
            <p:ph type="title"/>
          </p:nvPr>
        </p:nvSpPr>
        <p:spPr/>
        <p:txBody>
          <a:bodyPr>
            <a:noAutofit/>
          </a:bodyPr>
          <a:lstStyle/>
          <a:p>
            <a:r>
              <a:rPr lang="en-US" sz="4000" dirty="0"/>
              <a:t>False separation of Physical and Mental Health</a:t>
            </a:r>
          </a:p>
        </p:txBody>
      </p:sp>
      <p:sp>
        <p:nvSpPr>
          <p:cNvPr id="4" name="Oval 3">
            <a:extLst>
              <a:ext uri="{FF2B5EF4-FFF2-40B4-BE49-F238E27FC236}">
                <a16:creationId xmlns:a16="http://schemas.microsoft.com/office/drawing/2014/main" id="{109A98DF-D3FD-E22E-2B08-ECDB4EF4634A}"/>
              </a:ext>
            </a:extLst>
          </p:cNvPr>
          <p:cNvSpPr/>
          <p:nvPr/>
        </p:nvSpPr>
        <p:spPr>
          <a:xfrm>
            <a:off x="986971" y="2341306"/>
            <a:ext cx="7271658" cy="3319976"/>
          </a:xfrm>
          <a:prstGeom prst="ellipse">
            <a:avLst/>
          </a:prstGeom>
          <a:noFill/>
          <a:ln w="508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0C51BA44-A2A5-FF1C-B7DF-C6F7B0C4B0FD}"/>
              </a:ext>
            </a:extLst>
          </p:cNvPr>
          <p:cNvSpPr/>
          <p:nvPr/>
        </p:nvSpPr>
        <p:spPr>
          <a:xfrm>
            <a:off x="3933372" y="2341306"/>
            <a:ext cx="7271658" cy="3319976"/>
          </a:xfrm>
          <a:prstGeom prst="ellipse">
            <a:avLst/>
          </a:prstGeom>
          <a:noFill/>
          <a:ln w="508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8909D5F-8473-2FF5-5337-C16759AC51FC}"/>
              </a:ext>
            </a:extLst>
          </p:cNvPr>
          <p:cNvSpPr txBox="1"/>
          <p:nvPr/>
        </p:nvSpPr>
        <p:spPr>
          <a:xfrm>
            <a:off x="8737601" y="3539629"/>
            <a:ext cx="1988456" cy="707886"/>
          </a:xfrm>
          <a:prstGeom prst="rect">
            <a:avLst/>
          </a:prstGeom>
          <a:noFill/>
        </p:spPr>
        <p:txBody>
          <a:bodyPr wrap="square" rtlCol="0">
            <a:spAutoFit/>
          </a:bodyPr>
          <a:lstStyle/>
          <a:p>
            <a:pPr algn="ctr"/>
            <a:r>
              <a:rPr lang="en-US" sz="2000" dirty="0"/>
              <a:t>Severe Mental Illness</a:t>
            </a:r>
          </a:p>
        </p:txBody>
      </p:sp>
      <p:sp>
        <p:nvSpPr>
          <p:cNvPr id="7" name="TextBox 6">
            <a:extLst>
              <a:ext uri="{FF2B5EF4-FFF2-40B4-BE49-F238E27FC236}">
                <a16:creationId xmlns:a16="http://schemas.microsoft.com/office/drawing/2014/main" id="{B468F35A-A122-F7D8-5516-A348CD73A276}"/>
              </a:ext>
            </a:extLst>
          </p:cNvPr>
          <p:cNvSpPr txBox="1"/>
          <p:nvPr/>
        </p:nvSpPr>
        <p:spPr>
          <a:xfrm>
            <a:off x="1465943" y="3539629"/>
            <a:ext cx="1712686" cy="707886"/>
          </a:xfrm>
          <a:prstGeom prst="rect">
            <a:avLst/>
          </a:prstGeom>
          <a:noFill/>
        </p:spPr>
        <p:txBody>
          <a:bodyPr wrap="square" rtlCol="0">
            <a:spAutoFit/>
          </a:bodyPr>
          <a:lstStyle/>
          <a:p>
            <a:r>
              <a:rPr lang="en-US" sz="2000" dirty="0"/>
              <a:t>Short term physical illness</a:t>
            </a:r>
          </a:p>
        </p:txBody>
      </p:sp>
      <p:sp>
        <p:nvSpPr>
          <p:cNvPr id="8" name="TextBox 7">
            <a:extLst>
              <a:ext uri="{FF2B5EF4-FFF2-40B4-BE49-F238E27FC236}">
                <a16:creationId xmlns:a16="http://schemas.microsoft.com/office/drawing/2014/main" id="{C93367F4-5CCC-11D0-DB8B-32277FB2A0C3}"/>
              </a:ext>
            </a:extLst>
          </p:cNvPr>
          <p:cNvSpPr txBox="1"/>
          <p:nvPr/>
        </p:nvSpPr>
        <p:spPr>
          <a:xfrm>
            <a:off x="4923699" y="2952847"/>
            <a:ext cx="2529205" cy="707886"/>
          </a:xfrm>
          <a:prstGeom prst="rect">
            <a:avLst/>
          </a:prstGeom>
          <a:noFill/>
        </p:spPr>
        <p:txBody>
          <a:bodyPr wrap="square" rtlCol="0">
            <a:spAutoFit/>
          </a:bodyPr>
          <a:lstStyle/>
          <a:p>
            <a:pPr algn="ctr"/>
            <a:r>
              <a:rPr lang="en-US" sz="2000" dirty="0"/>
              <a:t>Prolonged and</a:t>
            </a:r>
          </a:p>
          <a:p>
            <a:pPr algn="ctr"/>
            <a:r>
              <a:rPr lang="en-US" sz="2000" dirty="0"/>
              <a:t> long-term conditions</a:t>
            </a:r>
          </a:p>
        </p:txBody>
      </p:sp>
      <p:sp>
        <p:nvSpPr>
          <p:cNvPr id="9" name="TextBox 8">
            <a:extLst>
              <a:ext uri="{FF2B5EF4-FFF2-40B4-BE49-F238E27FC236}">
                <a16:creationId xmlns:a16="http://schemas.microsoft.com/office/drawing/2014/main" id="{DEF6F290-9011-C1FC-265E-2BC0A3B4963B}"/>
              </a:ext>
            </a:extLst>
          </p:cNvPr>
          <p:cNvSpPr txBox="1"/>
          <p:nvPr/>
        </p:nvSpPr>
        <p:spPr>
          <a:xfrm>
            <a:off x="4974681" y="4153176"/>
            <a:ext cx="1912166" cy="1015663"/>
          </a:xfrm>
          <a:prstGeom prst="rect">
            <a:avLst/>
          </a:prstGeom>
          <a:noFill/>
        </p:spPr>
        <p:txBody>
          <a:bodyPr wrap="square" rtlCol="0">
            <a:spAutoFit/>
          </a:bodyPr>
          <a:lstStyle/>
          <a:p>
            <a:pPr algn="ctr"/>
            <a:r>
              <a:rPr lang="en-US" sz="2000" dirty="0"/>
              <a:t>Anxiety, depression, distress</a:t>
            </a:r>
          </a:p>
        </p:txBody>
      </p:sp>
    </p:spTree>
    <p:extLst>
      <p:ext uri="{BB962C8B-B14F-4D97-AF65-F5344CB8AC3E}">
        <p14:creationId xmlns:p14="http://schemas.microsoft.com/office/powerpoint/2010/main" val="3106172450"/>
      </p:ext>
    </p:extLst>
  </p:cSld>
  <p:clrMapOvr>
    <a:masterClrMapping/>
  </p:clrMapOvr>
</p:sld>
</file>

<file path=ppt/theme/theme1.xml><?xml version="1.0" encoding="utf-8"?>
<a:theme xmlns:a="http://schemas.openxmlformats.org/drawingml/2006/main" name="ConfettiVTI">
  <a:themeElements>
    <a:clrScheme name="Custom 30">
      <a:dk1>
        <a:sysClr val="windowText" lastClr="000000"/>
      </a:dk1>
      <a:lt1>
        <a:sysClr val="window" lastClr="FFFFFF"/>
      </a:lt1>
      <a:dk2>
        <a:srgbClr val="420023"/>
      </a:dk2>
      <a:lt2>
        <a:srgbClr val="FDFBF9"/>
      </a:lt2>
      <a:accent1>
        <a:srgbClr val="97446E"/>
      </a:accent1>
      <a:accent2>
        <a:srgbClr val="A40056"/>
      </a:accent2>
      <a:accent3>
        <a:srgbClr val="24BEEE"/>
      </a:accent3>
      <a:accent4>
        <a:srgbClr val="91274F"/>
      </a:accent4>
      <a:accent5>
        <a:srgbClr val="F39E29"/>
      </a:accent5>
      <a:accent6>
        <a:srgbClr val="E87450"/>
      </a:accent6>
      <a:hlink>
        <a:srgbClr val="F55D5D"/>
      </a:hlink>
      <a:folHlink>
        <a:srgbClr val="EA3A60"/>
      </a:folHlink>
    </a:clrScheme>
    <a:fontScheme name="Custom 10">
      <a:majorFont>
        <a:latin typeface="Gill Sans Nov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fettiVTI" id="{B5618F7C-B4F0-4D28-83B4-440D0519681F}" vid="{5F84EFDF-E14E-48C6-955C-990A32085A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5986</TotalTime>
  <Words>1734</Words>
  <Application>Microsoft Macintosh PowerPoint</Application>
  <PresentationFormat>Widescreen</PresentationFormat>
  <Paragraphs>302</Paragraphs>
  <Slides>29</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Aptos</vt:lpstr>
      <vt:lpstr>Arial</vt:lpstr>
      <vt:lpstr>AvenirNext LT Pro Medium</vt:lpstr>
      <vt:lpstr>Calibri</vt:lpstr>
      <vt:lpstr>Gill Sans Nova</vt:lpstr>
      <vt:lpstr>Google Sans</vt:lpstr>
      <vt:lpstr>ConfettiVTI</vt:lpstr>
      <vt:lpstr>Problems and solutions of care for people with enduring symptoms</vt:lpstr>
      <vt:lpstr>Givens for this talk</vt:lpstr>
      <vt:lpstr>Construct for talk and discussion</vt:lpstr>
      <vt:lpstr>What is health?</vt:lpstr>
      <vt:lpstr>How we currently deliver healthcare</vt:lpstr>
      <vt:lpstr>How care is currently designed</vt:lpstr>
      <vt:lpstr>Specialist care</vt:lpstr>
      <vt:lpstr>Multiple conditions</vt:lpstr>
      <vt:lpstr>False separation of Physical and Mental Health</vt:lpstr>
      <vt:lpstr>The need for diagnosis</vt:lpstr>
      <vt:lpstr>How we currently deliver healthcare</vt:lpstr>
      <vt:lpstr>Consider</vt:lpstr>
      <vt:lpstr>PowerPoint Presentation</vt:lpstr>
      <vt:lpstr>PowerPoint Presentation</vt:lpstr>
      <vt:lpstr>Today’s traditional model of healthcare</vt:lpstr>
      <vt:lpstr>What can we do differently?</vt:lpstr>
      <vt:lpstr>What can we do differently?</vt:lpstr>
      <vt:lpstr>Key Features</vt:lpstr>
      <vt:lpstr>Lifestyle medicine – 6 Pillars</vt:lpstr>
      <vt:lpstr>   Generalist medicine for the specialist physician - RCP </vt:lpstr>
      <vt:lpstr>Future Physicians</vt:lpstr>
      <vt:lpstr>The GIM Physician</vt:lpstr>
      <vt:lpstr>Multiprofessional team</vt:lpstr>
      <vt:lpstr>PowerPoint Presentation</vt:lpstr>
      <vt:lpstr>Key components of support for people with persistent physical symptoms causing distress and disability</vt:lpstr>
      <vt:lpstr>The importance of illness trajectories</vt:lpstr>
      <vt:lpstr>How we could deliver care for people with persistent symptoms causing distress and disability</vt:lpstr>
      <vt:lpstr>What does this mean for:</vt:lpstr>
      <vt:lpstr>Recommendations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Dean</dc:creator>
  <cp:lastModifiedBy>John Dean</cp:lastModifiedBy>
  <cp:revision>32</cp:revision>
  <dcterms:created xsi:type="dcterms:W3CDTF">2026-06-18T17:14:59Z</dcterms:created>
  <dcterms:modified xsi:type="dcterms:W3CDTF">2026-06-22T21:01:06Z</dcterms:modified>
</cp:coreProperties>
</file>