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55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368F60-0FA8-43EC-B675-A506CA6970F2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B10D881-CCEA-40E7-9CCB-EB59DCF35D8C}">
      <dgm:prSet/>
      <dgm:spPr/>
      <dgm:t>
        <a:bodyPr/>
        <a:lstStyle/>
        <a:p>
          <a:r>
            <a:rPr lang="en-US"/>
            <a:t>Rising prevalence</a:t>
          </a:r>
        </a:p>
      </dgm:t>
    </dgm:pt>
    <dgm:pt modelId="{FE93B2CA-A508-49BE-930A-B506D95BDC60}" type="parTrans" cxnId="{A4563899-754F-477F-861E-5DAEF35EFD56}">
      <dgm:prSet/>
      <dgm:spPr/>
      <dgm:t>
        <a:bodyPr/>
        <a:lstStyle/>
        <a:p>
          <a:endParaRPr lang="en-US"/>
        </a:p>
      </dgm:t>
    </dgm:pt>
    <dgm:pt modelId="{D53B9F2D-3047-41CD-B164-E47CF8769C2D}" type="sibTrans" cxnId="{A4563899-754F-477F-861E-5DAEF35EFD56}">
      <dgm:prSet/>
      <dgm:spPr/>
      <dgm:t>
        <a:bodyPr/>
        <a:lstStyle/>
        <a:p>
          <a:endParaRPr lang="en-US"/>
        </a:p>
      </dgm:t>
    </dgm:pt>
    <dgm:pt modelId="{70055D50-7CA0-41BB-B234-DA27D3730761}">
      <dgm:prSet/>
      <dgm:spPr/>
      <dgm:t>
        <a:bodyPr/>
        <a:lstStyle/>
        <a:p>
          <a:r>
            <a:rPr lang="en-US"/>
            <a:t>System pressure</a:t>
          </a:r>
        </a:p>
      </dgm:t>
    </dgm:pt>
    <dgm:pt modelId="{B614F4EB-A7C0-4488-A844-74469C5FDA3F}" type="parTrans" cxnId="{CCA372F0-CC3B-4167-966B-E570C0EBAB3C}">
      <dgm:prSet/>
      <dgm:spPr/>
      <dgm:t>
        <a:bodyPr/>
        <a:lstStyle/>
        <a:p>
          <a:endParaRPr lang="en-US"/>
        </a:p>
      </dgm:t>
    </dgm:pt>
    <dgm:pt modelId="{49A535A3-6D6C-4B45-85A7-A4121236E0C5}" type="sibTrans" cxnId="{CCA372F0-CC3B-4167-966B-E570C0EBAB3C}">
      <dgm:prSet/>
      <dgm:spPr/>
      <dgm:t>
        <a:bodyPr/>
        <a:lstStyle/>
        <a:p>
          <a:endParaRPr lang="en-US"/>
        </a:p>
      </dgm:t>
    </dgm:pt>
    <dgm:pt modelId="{A777AB62-4CAE-439D-998C-08B36FB0A01C}">
      <dgm:prSet/>
      <dgm:spPr/>
      <dgm:t>
        <a:bodyPr/>
        <a:lstStyle/>
        <a:p>
          <a:r>
            <a:rPr lang="en-US"/>
            <a:t>Patient mistrust</a:t>
          </a:r>
        </a:p>
      </dgm:t>
    </dgm:pt>
    <dgm:pt modelId="{D5B6A6AD-9921-44AF-9F0C-F953D25EC17C}" type="parTrans" cxnId="{FFD63C3F-EF5E-4591-8120-14E5EEBD6B9E}">
      <dgm:prSet/>
      <dgm:spPr/>
      <dgm:t>
        <a:bodyPr/>
        <a:lstStyle/>
        <a:p>
          <a:endParaRPr lang="en-US"/>
        </a:p>
      </dgm:t>
    </dgm:pt>
    <dgm:pt modelId="{0F8ABC03-B5C4-4B72-A8A2-4F6CE10A99CE}" type="sibTrans" cxnId="{FFD63C3F-EF5E-4591-8120-14E5EEBD6B9E}">
      <dgm:prSet/>
      <dgm:spPr/>
      <dgm:t>
        <a:bodyPr/>
        <a:lstStyle/>
        <a:p>
          <a:endParaRPr lang="en-US"/>
        </a:p>
      </dgm:t>
    </dgm:pt>
    <dgm:pt modelId="{8E2BE255-8D46-4792-9E4E-C41C98657918}">
      <dgm:prSet/>
      <dgm:spPr/>
      <dgm:t>
        <a:bodyPr/>
        <a:lstStyle/>
        <a:p>
          <a:r>
            <a:rPr lang="en-US"/>
            <a:t>Regulatory expectations</a:t>
          </a:r>
        </a:p>
      </dgm:t>
    </dgm:pt>
    <dgm:pt modelId="{7944AE24-F412-4C99-8F71-24FF2BBC96E8}" type="parTrans" cxnId="{FED27003-AD66-4F84-9F2E-D45E00C26B8C}">
      <dgm:prSet/>
      <dgm:spPr/>
      <dgm:t>
        <a:bodyPr/>
        <a:lstStyle/>
        <a:p>
          <a:endParaRPr lang="en-US"/>
        </a:p>
      </dgm:t>
    </dgm:pt>
    <dgm:pt modelId="{088B4448-D209-4E4D-8F9C-3A6CB863BCFD}" type="sibTrans" cxnId="{FED27003-AD66-4F84-9F2E-D45E00C26B8C}">
      <dgm:prSet/>
      <dgm:spPr/>
      <dgm:t>
        <a:bodyPr/>
        <a:lstStyle/>
        <a:p>
          <a:endParaRPr lang="en-US"/>
        </a:p>
      </dgm:t>
    </dgm:pt>
    <dgm:pt modelId="{7B2C7E56-0E09-4F91-AA1A-7A3325594019}" type="pres">
      <dgm:prSet presAssocID="{13368F60-0FA8-43EC-B675-A506CA6970F2}" presName="cycle" presStyleCnt="0">
        <dgm:presLayoutVars>
          <dgm:dir/>
          <dgm:resizeHandles val="exact"/>
        </dgm:presLayoutVars>
      </dgm:prSet>
      <dgm:spPr/>
    </dgm:pt>
    <dgm:pt modelId="{6D2405E3-39E3-4C0F-8496-1CCAC47F3DFD}" type="pres">
      <dgm:prSet presAssocID="{FB10D881-CCEA-40E7-9CCB-EB59DCF35D8C}" presName="dummy" presStyleCnt="0"/>
      <dgm:spPr/>
    </dgm:pt>
    <dgm:pt modelId="{9740B36A-AFE7-4DBE-BDC2-AC70F37BBE51}" type="pres">
      <dgm:prSet presAssocID="{FB10D881-CCEA-40E7-9CCB-EB59DCF35D8C}" presName="node" presStyleLbl="revTx" presStyleIdx="0" presStyleCnt="4">
        <dgm:presLayoutVars>
          <dgm:bulletEnabled val="1"/>
        </dgm:presLayoutVars>
      </dgm:prSet>
      <dgm:spPr/>
    </dgm:pt>
    <dgm:pt modelId="{1838E10D-EA02-4BCC-82FB-CF7AC53C0B9E}" type="pres">
      <dgm:prSet presAssocID="{D53B9F2D-3047-41CD-B164-E47CF8769C2D}" presName="sibTrans" presStyleLbl="node1" presStyleIdx="0" presStyleCnt="4"/>
      <dgm:spPr/>
    </dgm:pt>
    <dgm:pt modelId="{10F92233-A7B9-4303-8266-BE9C06A73CA4}" type="pres">
      <dgm:prSet presAssocID="{70055D50-7CA0-41BB-B234-DA27D3730761}" presName="dummy" presStyleCnt="0"/>
      <dgm:spPr/>
    </dgm:pt>
    <dgm:pt modelId="{4FED7873-E264-47BF-B75C-102C4C83E88A}" type="pres">
      <dgm:prSet presAssocID="{70055D50-7CA0-41BB-B234-DA27D3730761}" presName="node" presStyleLbl="revTx" presStyleIdx="1" presStyleCnt="4">
        <dgm:presLayoutVars>
          <dgm:bulletEnabled val="1"/>
        </dgm:presLayoutVars>
      </dgm:prSet>
      <dgm:spPr/>
    </dgm:pt>
    <dgm:pt modelId="{F5568046-20E4-4073-8B58-04143C6A7626}" type="pres">
      <dgm:prSet presAssocID="{49A535A3-6D6C-4B45-85A7-A4121236E0C5}" presName="sibTrans" presStyleLbl="node1" presStyleIdx="1" presStyleCnt="4"/>
      <dgm:spPr/>
    </dgm:pt>
    <dgm:pt modelId="{2E56123C-B85C-4C77-BE56-81EB5217C209}" type="pres">
      <dgm:prSet presAssocID="{A777AB62-4CAE-439D-998C-08B36FB0A01C}" presName="dummy" presStyleCnt="0"/>
      <dgm:spPr/>
    </dgm:pt>
    <dgm:pt modelId="{49F08734-09C2-4B03-B641-739FC3FEB125}" type="pres">
      <dgm:prSet presAssocID="{A777AB62-4CAE-439D-998C-08B36FB0A01C}" presName="node" presStyleLbl="revTx" presStyleIdx="2" presStyleCnt="4">
        <dgm:presLayoutVars>
          <dgm:bulletEnabled val="1"/>
        </dgm:presLayoutVars>
      </dgm:prSet>
      <dgm:spPr/>
    </dgm:pt>
    <dgm:pt modelId="{3204CEC5-6064-4BB6-A5B7-43985A0F8E64}" type="pres">
      <dgm:prSet presAssocID="{0F8ABC03-B5C4-4B72-A8A2-4F6CE10A99CE}" presName="sibTrans" presStyleLbl="node1" presStyleIdx="2" presStyleCnt="4"/>
      <dgm:spPr/>
    </dgm:pt>
    <dgm:pt modelId="{44FF6E1C-9A0C-4E92-9870-BED83492541D}" type="pres">
      <dgm:prSet presAssocID="{8E2BE255-8D46-4792-9E4E-C41C98657918}" presName="dummy" presStyleCnt="0"/>
      <dgm:spPr/>
    </dgm:pt>
    <dgm:pt modelId="{B64E35C0-5DA4-4628-A5FF-A124FE93AA8D}" type="pres">
      <dgm:prSet presAssocID="{8E2BE255-8D46-4792-9E4E-C41C98657918}" presName="node" presStyleLbl="revTx" presStyleIdx="3" presStyleCnt="4">
        <dgm:presLayoutVars>
          <dgm:bulletEnabled val="1"/>
        </dgm:presLayoutVars>
      </dgm:prSet>
      <dgm:spPr/>
    </dgm:pt>
    <dgm:pt modelId="{7EE0AE9D-C244-4E08-BAB9-51E0413314E7}" type="pres">
      <dgm:prSet presAssocID="{088B4448-D209-4E4D-8F9C-3A6CB863BCFD}" presName="sibTrans" presStyleLbl="node1" presStyleIdx="3" presStyleCnt="4"/>
      <dgm:spPr/>
    </dgm:pt>
  </dgm:ptLst>
  <dgm:cxnLst>
    <dgm:cxn modelId="{FED27003-AD66-4F84-9F2E-D45E00C26B8C}" srcId="{13368F60-0FA8-43EC-B675-A506CA6970F2}" destId="{8E2BE255-8D46-4792-9E4E-C41C98657918}" srcOrd="3" destOrd="0" parTransId="{7944AE24-F412-4C99-8F71-24FF2BBC96E8}" sibTransId="{088B4448-D209-4E4D-8F9C-3A6CB863BCFD}"/>
    <dgm:cxn modelId="{FA0FC016-636C-430C-8747-C0756F4A4218}" type="presOf" srcId="{D53B9F2D-3047-41CD-B164-E47CF8769C2D}" destId="{1838E10D-EA02-4BCC-82FB-CF7AC53C0B9E}" srcOrd="0" destOrd="0" presId="urn:microsoft.com/office/officeart/2005/8/layout/cycle1"/>
    <dgm:cxn modelId="{DDB1E11B-A929-41C6-BAA5-3C9C30BF86D6}" type="presOf" srcId="{49A535A3-6D6C-4B45-85A7-A4121236E0C5}" destId="{F5568046-20E4-4073-8B58-04143C6A7626}" srcOrd="0" destOrd="0" presId="urn:microsoft.com/office/officeart/2005/8/layout/cycle1"/>
    <dgm:cxn modelId="{C0F24536-D298-4BDF-A3FC-D3C5B903B8AA}" type="presOf" srcId="{FB10D881-CCEA-40E7-9CCB-EB59DCF35D8C}" destId="{9740B36A-AFE7-4DBE-BDC2-AC70F37BBE51}" srcOrd="0" destOrd="0" presId="urn:microsoft.com/office/officeart/2005/8/layout/cycle1"/>
    <dgm:cxn modelId="{FFD63C3F-EF5E-4591-8120-14E5EEBD6B9E}" srcId="{13368F60-0FA8-43EC-B675-A506CA6970F2}" destId="{A777AB62-4CAE-439D-998C-08B36FB0A01C}" srcOrd="2" destOrd="0" parTransId="{D5B6A6AD-9921-44AF-9F0C-F953D25EC17C}" sibTransId="{0F8ABC03-B5C4-4B72-A8A2-4F6CE10A99CE}"/>
    <dgm:cxn modelId="{4B1B6566-4314-49DB-8A6C-4DA658C312F2}" type="presOf" srcId="{70055D50-7CA0-41BB-B234-DA27D3730761}" destId="{4FED7873-E264-47BF-B75C-102C4C83E88A}" srcOrd="0" destOrd="0" presId="urn:microsoft.com/office/officeart/2005/8/layout/cycle1"/>
    <dgm:cxn modelId="{BD7C3D57-145E-4722-8013-25780C8F03E3}" type="presOf" srcId="{A777AB62-4CAE-439D-998C-08B36FB0A01C}" destId="{49F08734-09C2-4B03-B641-739FC3FEB125}" srcOrd="0" destOrd="0" presId="urn:microsoft.com/office/officeart/2005/8/layout/cycle1"/>
    <dgm:cxn modelId="{A4563899-754F-477F-861E-5DAEF35EFD56}" srcId="{13368F60-0FA8-43EC-B675-A506CA6970F2}" destId="{FB10D881-CCEA-40E7-9CCB-EB59DCF35D8C}" srcOrd="0" destOrd="0" parTransId="{FE93B2CA-A508-49BE-930A-B506D95BDC60}" sibTransId="{D53B9F2D-3047-41CD-B164-E47CF8769C2D}"/>
    <dgm:cxn modelId="{4CC46AC2-67C0-465C-A2A2-2AA02CE61E10}" type="presOf" srcId="{8E2BE255-8D46-4792-9E4E-C41C98657918}" destId="{B64E35C0-5DA4-4628-A5FF-A124FE93AA8D}" srcOrd="0" destOrd="0" presId="urn:microsoft.com/office/officeart/2005/8/layout/cycle1"/>
    <dgm:cxn modelId="{8F2CC4C7-D484-4323-90A9-A85A73272A16}" type="presOf" srcId="{088B4448-D209-4E4D-8F9C-3A6CB863BCFD}" destId="{7EE0AE9D-C244-4E08-BAB9-51E0413314E7}" srcOrd="0" destOrd="0" presId="urn:microsoft.com/office/officeart/2005/8/layout/cycle1"/>
    <dgm:cxn modelId="{6C4960CD-888C-432D-A5CA-021B214840E8}" type="presOf" srcId="{13368F60-0FA8-43EC-B675-A506CA6970F2}" destId="{7B2C7E56-0E09-4F91-AA1A-7A3325594019}" srcOrd="0" destOrd="0" presId="urn:microsoft.com/office/officeart/2005/8/layout/cycle1"/>
    <dgm:cxn modelId="{FEEAF7E0-6D8D-4EAB-82CA-09D5EEBFEB74}" type="presOf" srcId="{0F8ABC03-B5C4-4B72-A8A2-4F6CE10A99CE}" destId="{3204CEC5-6064-4BB6-A5B7-43985A0F8E64}" srcOrd="0" destOrd="0" presId="urn:microsoft.com/office/officeart/2005/8/layout/cycle1"/>
    <dgm:cxn modelId="{CCA372F0-CC3B-4167-966B-E570C0EBAB3C}" srcId="{13368F60-0FA8-43EC-B675-A506CA6970F2}" destId="{70055D50-7CA0-41BB-B234-DA27D3730761}" srcOrd="1" destOrd="0" parTransId="{B614F4EB-A7C0-4488-A844-74469C5FDA3F}" sibTransId="{49A535A3-6D6C-4B45-85A7-A4121236E0C5}"/>
    <dgm:cxn modelId="{4DFD9F68-8169-4478-96EA-F6103D85DFCD}" type="presParOf" srcId="{7B2C7E56-0E09-4F91-AA1A-7A3325594019}" destId="{6D2405E3-39E3-4C0F-8496-1CCAC47F3DFD}" srcOrd="0" destOrd="0" presId="urn:microsoft.com/office/officeart/2005/8/layout/cycle1"/>
    <dgm:cxn modelId="{3F40ED0D-4C21-41BE-B67B-F466FB999362}" type="presParOf" srcId="{7B2C7E56-0E09-4F91-AA1A-7A3325594019}" destId="{9740B36A-AFE7-4DBE-BDC2-AC70F37BBE51}" srcOrd="1" destOrd="0" presId="urn:microsoft.com/office/officeart/2005/8/layout/cycle1"/>
    <dgm:cxn modelId="{4F0D3D5C-E7FB-4C9D-9D7B-60087A7D416E}" type="presParOf" srcId="{7B2C7E56-0E09-4F91-AA1A-7A3325594019}" destId="{1838E10D-EA02-4BCC-82FB-CF7AC53C0B9E}" srcOrd="2" destOrd="0" presId="urn:microsoft.com/office/officeart/2005/8/layout/cycle1"/>
    <dgm:cxn modelId="{AE812D41-A75A-46A2-BDEC-528C5BF3DF23}" type="presParOf" srcId="{7B2C7E56-0E09-4F91-AA1A-7A3325594019}" destId="{10F92233-A7B9-4303-8266-BE9C06A73CA4}" srcOrd="3" destOrd="0" presId="urn:microsoft.com/office/officeart/2005/8/layout/cycle1"/>
    <dgm:cxn modelId="{A3CE14DB-F6D0-456C-9A91-2E0D5A9ED65F}" type="presParOf" srcId="{7B2C7E56-0E09-4F91-AA1A-7A3325594019}" destId="{4FED7873-E264-47BF-B75C-102C4C83E88A}" srcOrd="4" destOrd="0" presId="urn:microsoft.com/office/officeart/2005/8/layout/cycle1"/>
    <dgm:cxn modelId="{7A876F2A-1EAA-49F9-8B96-EC54D0291F33}" type="presParOf" srcId="{7B2C7E56-0E09-4F91-AA1A-7A3325594019}" destId="{F5568046-20E4-4073-8B58-04143C6A7626}" srcOrd="5" destOrd="0" presId="urn:microsoft.com/office/officeart/2005/8/layout/cycle1"/>
    <dgm:cxn modelId="{DBB18471-D550-4275-B0BF-4B4FFE9F94A9}" type="presParOf" srcId="{7B2C7E56-0E09-4F91-AA1A-7A3325594019}" destId="{2E56123C-B85C-4C77-BE56-81EB5217C209}" srcOrd="6" destOrd="0" presId="urn:microsoft.com/office/officeart/2005/8/layout/cycle1"/>
    <dgm:cxn modelId="{AC91C780-9213-48C1-95B4-9A7CDD95577D}" type="presParOf" srcId="{7B2C7E56-0E09-4F91-AA1A-7A3325594019}" destId="{49F08734-09C2-4B03-B641-739FC3FEB125}" srcOrd="7" destOrd="0" presId="urn:microsoft.com/office/officeart/2005/8/layout/cycle1"/>
    <dgm:cxn modelId="{01E5A787-38E6-493F-9A23-09DA491392F9}" type="presParOf" srcId="{7B2C7E56-0E09-4F91-AA1A-7A3325594019}" destId="{3204CEC5-6064-4BB6-A5B7-43985A0F8E64}" srcOrd="8" destOrd="0" presId="urn:microsoft.com/office/officeart/2005/8/layout/cycle1"/>
    <dgm:cxn modelId="{1F3DDEC9-B57D-48A4-ADE3-27218863502D}" type="presParOf" srcId="{7B2C7E56-0E09-4F91-AA1A-7A3325594019}" destId="{44FF6E1C-9A0C-4E92-9870-BED83492541D}" srcOrd="9" destOrd="0" presId="urn:microsoft.com/office/officeart/2005/8/layout/cycle1"/>
    <dgm:cxn modelId="{04960BB3-9AF7-41F2-B219-F3656A439DA5}" type="presParOf" srcId="{7B2C7E56-0E09-4F91-AA1A-7A3325594019}" destId="{B64E35C0-5DA4-4628-A5FF-A124FE93AA8D}" srcOrd="10" destOrd="0" presId="urn:microsoft.com/office/officeart/2005/8/layout/cycle1"/>
    <dgm:cxn modelId="{23236A90-3CBA-4A37-BDD9-56DA244ACD38}" type="presParOf" srcId="{7B2C7E56-0E09-4F91-AA1A-7A3325594019}" destId="{7EE0AE9D-C244-4E08-BAB9-51E0413314E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6D001F4-78BE-46B7-BAAF-C4575BECC24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A7A1441-F5E2-437F-A5EB-26467CAB6DD7}">
      <dgm:prSet/>
      <dgm:spPr/>
      <dgm:t>
        <a:bodyPr/>
        <a:lstStyle/>
        <a:p>
          <a:r>
            <a:rPr lang="en-US"/>
            <a:t>“We don’t yet have an explanation”</a:t>
          </a:r>
        </a:p>
      </dgm:t>
    </dgm:pt>
    <dgm:pt modelId="{8B95F192-EECA-4EF0-9360-245DC67C03E8}" type="parTrans" cxnId="{55EB6ED6-9F0F-435B-85FA-F6DA23E396AF}">
      <dgm:prSet/>
      <dgm:spPr/>
      <dgm:t>
        <a:bodyPr/>
        <a:lstStyle/>
        <a:p>
          <a:endParaRPr lang="en-US"/>
        </a:p>
      </dgm:t>
    </dgm:pt>
    <dgm:pt modelId="{E4E944C8-50B7-47D6-BA62-E291F0614974}" type="sibTrans" cxnId="{55EB6ED6-9F0F-435B-85FA-F6DA23E396AF}">
      <dgm:prSet/>
      <dgm:spPr/>
      <dgm:t>
        <a:bodyPr/>
        <a:lstStyle/>
        <a:p>
          <a:endParaRPr lang="en-US"/>
        </a:p>
      </dgm:t>
    </dgm:pt>
    <dgm:pt modelId="{707855D7-E778-4C43-BDC9-C988440977FC}">
      <dgm:prSet/>
      <dgm:spPr/>
      <dgm:t>
        <a:bodyPr/>
        <a:lstStyle/>
        <a:p>
          <a:r>
            <a:rPr lang="en-US"/>
            <a:t>“Your symptoms are real”</a:t>
          </a:r>
        </a:p>
      </dgm:t>
    </dgm:pt>
    <dgm:pt modelId="{F22BFCB7-4B80-4744-B0FD-EF774770B4FA}" type="parTrans" cxnId="{4B4707DA-82A8-40B9-AAA2-E1993EF292A9}">
      <dgm:prSet/>
      <dgm:spPr/>
      <dgm:t>
        <a:bodyPr/>
        <a:lstStyle/>
        <a:p>
          <a:endParaRPr lang="en-US"/>
        </a:p>
      </dgm:t>
    </dgm:pt>
    <dgm:pt modelId="{2A75B942-8268-4172-A95A-51D7BE08056A}" type="sibTrans" cxnId="{4B4707DA-82A8-40B9-AAA2-E1993EF292A9}">
      <dgm:prSet/>
      <dgm:spPr/>
      <dgm:t>
        <a:bodyPr/>
        <a:lstStyle/>
        <a:p>
          <a:endParaRPr lang="en-US"/>
        </a:p>
      </dgm:t>
    </dgm:pt>
    <dgm:pt modelId="{C3E83CF8-2584-4458-88A8-3457B2151727}" type="pres">
      <dgm:prSet presAssocID="{C6D001F4-78BE-46B7-BAAF-C4575BECC245}" presName="linear" presStyleCnt="0">
        <dgm:presLayoutVars>
          <dgm:animLvl val="lvl"/>
          <dgm:resizeHandles val="exact"/>
        </dgm:presLayoutVars>
      </dgm:prSet>
      <dgm:spPr/>
    </dgm:pt>
    <dgm:pt modelId="{13C6F643-7450-4EA7-A2A2-A4720BAF8704}" type="pres">
      <dgm:prSet presAssocID="{DA7A1441-F5E2-437F-A5EB-26467CAB6DD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7AA64C5-79EA-4F6D-B4F5-274B02472135}" type="pres">
      <dgm:prSet presAssocID="{E4E944C8-50B7-47D6-BA62-E291F0614974}" presName="spacer" presStyleCnt="0"/>
      <dgm:spPr/>
    </dgm:pt>
    <dgm:pt modelId="{3DBF3B5A-2FB4-4F70-B03C-5754184FE87B}" type="pres">
      <dgm:prSet presAssocID="{707855D7-E778-4C43-BDC9-C988440977F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321B85B-B540-4E14-B467-E832771F9F67}" type="presOf" srcId="{707855D7-E778-4C43-BDC9-C988440977FC}" destId="{3DBF3B5A-2FB4-4F70-B03C-5754184FE87B}" srcOrd="0" destOrd="0" presId="urn:microsoft.com/office/officeart/2005/8/layout/vList2"/>
    <dgm:cxn modelId="{C450EA71-AEDF-47A8-A417-3206D082D735}" type="presOf" srcId="{DA7A1441-F5E2-437F-A5EB-26467CAB6DD7}" destId="{13C6F643-7450-4EA7-A2A2-A4720BAF8704}" srcOrd="0" destOrd="0" presId="urn:microsoft.com/office/officeart/2005/8/layout/vList2"/>
    <dgm:cxn modelId="{55EB6ED6-9F0F-435B-85FA-F6DA23E396AF}" srcId="{C6D001F4-78BE-46B7-BAAF-C4575BECC245}" destId="{DA7A1441-F5E2-437F-A5EB-26467CAB6DD7}" srcOrd="0" destOrd="0" parTransId="{8B95F192-EECA-4EF0-9360-245DC67C03E8}" sibTransId="{E4E944C8-50B7-47D6-BA62-E291F0614974}"/>
    <dgm:cxn modelId="{4B4707DA-82A8-40B9-AAA2-E1993EF292A9}" srcId="{C6D001F4-78BE-46B7-BAAF-C4575BECC245}" destId="{707855D7-E778-4C43-BDC9-C988440977FC}" srcOrd="1" destOrd="0" parTransId="{F22BFCB7-4B80-4744-B0FD-EF774770B4FA}" sibTransId="{2A75B942-8268-4172-A95A-51D7BE08056A}"/>
    <dgm:cxn modelId="{E6AAF2DD-DC90-428E-B1F9-D40294EAD7BA}" type="presOf" srcId="{C6D001F4-78BE-46B7-BAAF-C4575BECC245}" destId="{C3E83CF8-2584-4458-88A8-3457B2151727}" srcOrd="0" destOrd="0" presId="urn:microsoft.com/office/officeart/2005/8/layout/vList2"/>
    <dgm:cxn modelId="{8E6F4057-040C-4FD2-ABE0-2DBD33D0DC42}" type="presParOf" srcId="{C3E83CF8-2584-4458-88A8-3457B2151727}" destId="{13C6F643-7450-4EA7-A2A2-A4720BAF8704}" srcOrd="0" destOrd="0" presId="urn:microsoft.com/office/officeart/2005/8/layout/vList2"/>
    <dgm:cxn modelId="{E81BDD3E-D788-4A1F-8FF3-109B94E63CAF}" type="presParOf" srcId="{C3E83CF8-2584-4458-88A8-3457B2151727}" destId="{47AA64C5-79EA-4F6D-B4F5-274B02472135}" srcOrd="1" destOrd="0" presId="urn:microsoft.com/office/officeart/2005/8/layout/vList2"/>
    <dgm:cxn modelId="{9C750F68-0BBB-4685-A190-D3808C60FD06}" type="presParOf" srcId="{C3E83CF8-2584-4458-88A8-3457B2151727}" destId="{3DBF3B5A-2FB4-4F70-B03C-5754184FE87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4DBD4B-5AB9-41DD-9078-3B09DA3A5145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BD394F7-A76F-4388-BB14-D26330538133}">
      <dgm:prSet/>
      <dgm:spPr/>
      <dgm:t>
        <a:bodyPr/>
        <a:lstStyle/>
        <a:p>
          <a:r>
            <a:rPr lang="en-US"/>
            <a:t>Persistent symptoms</a:t>
          </a:r>
        </a:p>
      </dgm:t>
    </dgm:pt>
    <dgm:pt modelId="{E5028667-C6AF-4381-9FB1-1A766F026F4F}" type="parTrans" cxnId="{D17F6859-AC9B-4726-B726-029ABC4D8CFC}">
      <dgm:prSet/>
      <dgm:spPr/>
      <dgm:t>
        <a:bodyPr/>
        <a:lstStyle/>
        <a:p>
          <a:endParaRPr lang="en-US"/>
        </a:p>
      </dgm:t>
    </dgm:pt>
    <dgm:pt modelId="{20DB6B08-396D-4D37-A95C-9A630BF42FF6}" type="sibTrans" cxnId="{D17F6859-AC9B-4726-B726-029ABC4D8CFC}">
      <dgm:prSet/>
      <dgm:spPr/>
      <dgm:t>
        <a:bodyPr/>
        <a:lstStyle/>
        <a:p>
          <a:endParaRPr lang="en-US"/>
        </a:p>
      </dgm:t>
    </dgm:pt>
    <dgm:pt modelId="{AB7FC743-D65C-4A05-8EA6-8AAF9AA9BDBD}">
      <dgm:prSet/>
      <dgm:spPr/>
      <dgm:t>
        <a:bodyPr/>
        <a:lstStyle/>
        <a:p>
          <a:r>
            <a:rPr lang="en-US"/>
            <a:t>No diagnosis</a:t>
          </a:r>
        </a:p>
      </dgm:t>
    </dgm:pt>
    <dgm:pt modelId="{2FD79869-8E84-4D63-8F45-DCB386B5B6F7}" type="parTrans" cxnId="{F0C5B199-7BC1-43FB-886B-1625B451A4A7}">
      <dgm:prSet/>
      <dgm:spPr/>
      <dgm:t>
        <a:bodyPr/>
        <a:lstStyle/>
        <a:p>
          <a:endParaRPr lang="en-US"/>
        </a:p>
      </dgm:t>
    </dgm:pt>
    <dgm:pt modelId="{24D37B90-62B1-4A3D-8617-375A1D1B542E}" type="sibTrans" cxnId="{F0C5B199-7BC1-43FB-886B-1625B451A4A7}">
      <dgm:prSet/>
      <dgm:spPr/>
      <dgm:t>
        <a:bodyPr/>
        <a:lstStyle/>
        <a:p>
          <a:endParaRPr lang="en-US"/>
        </a:p>
      </dgm:t>
    </dgm:pt>
    <dgm:pt modelId="{9B925C3F-A399-464D-B069-68E8A8D54018}">
      <dgm:prSet/>
      <dgm:spPr/>
      <dgm:t>
        <a:bodyPr/>
        <a:lstStyle/>
        <a:p>
          <a:r>
            <a:rPr lang="en-US"/>
            <a:t>Repeated referrals</a:t>
          </a:r>
        </a:p>
      </dgm:t>
    </dgm:pt>
    <dgm:pt modelId="{EE456431-9CD5-4D59-B5BF-8ACE568BCF50}" type="parTrans" cxnId="{9A45C883-F7E0-431B-90BC-0CE427BDED07}">
      <dgm:prSet/>
      <dgm:spPr/>
      <dgm:t>
        <a:bodyPr/>
        <a:lstStyle/>
        <a:p>
          <a:endParaRPr lang="en-US"/>
        </a:p>
      </dgm:t>
    </dgm:pt>
    <dgm:pt modelId="{F34AEB7E-6D56-4742-B00D-5ED991BA6161}" type="sibTrans" cxnId="{9A45C883-F7E0-431B-90BC-0CE427BDED07}">
      <dgm:prSet/>
      <dgm:spPr/>
      <dgm:t>
        <a:bodyPr/>
        <a:lstStyle/>
        <a:p>
          <a:endParaRPr lang="en-US"/>
        </a:p>
      </dgm:t>
    </dgm:pt>
    <dgm:pt modelId="{75CF494D-DE71-48E2-A806-6641A04DFB21}">
      <dgm:prSet/>
      <dgm:spPr/>
      <dgm:t>
        <a:bodyPr/>
        <a:lstStyle/>
        <a:p>
          <a:r>
            <a:rPr lang="en-US"/>
            <a:t>Feeling dismissed</a:t>
          </a:r>
        </a:p>
      </dgm:t>
    </dgm:pt>
    <dgm:pt modelId="{C1D4EFD8-2984-494C-B415-992074B7E572}" type="parTrans" cxnId="{448B9C84-1040-4671-AFDC-21FB4025D26E}">
      <dgm:prSet/>
      <dgm:spPr/>
      <dgm:t>
        <a:bodyPr/>
        <a:lstStyle/>
        <a:p>
          <a:endParaRPr lang="en-US"/>
        </a:p>
      </dgm:t>
    </dgm:pt>
    <dgm:pt modelId="{DD571D78-13FB-449C-988C-9E6A8206658A}" type="sibTrans" cxnId="{448B9C84-1040-4671-AFDC-21FB4025D26E}">
      <dgm:prSet/>
      <dgm:spPr/>
      <dgm:t>
        <a:bodyPr/>
        <a:lstStyle/>
        <a:p>
          <a:endParaRPr lang="en-US"/>
        </a:p>
      </dgm:t>
    </dgm:pt>
    <dgm:pt modelId="{7A6F733D-D61A-46B7-BD4C-602C725B7BBE}" type="pres">
      <dgm:prSet presAssocID="{104DBD4B-5AB9-41DD-9078-3B09DA3A5145}" presName="matrix" presStyleCnt="0">
        <dgm:presLayoutVars>
          <dgm:chMax val="1"/>
          <dgm:dir/>
          <dgm:resizeHandles val="exact"/>
        </dgm:presLayoutVars>
      </dgm:prSet>
      <dgm:spPr/>
    </dgm:pt>
    <dgm:pt modelId="{CB1478F5-1DCB-4629-975D-EAB855647BFF}" type="pres">
      <dgm:prSet presAssocID="{104DBD4B-5AB9-41DD-9078-3B09DA3A5145}" presName="diamond" presStyleLbl="bgShp" presStyleIdx="0" presStyleCnt="1"/>
      <dgm:spPr/>
    </dgm:pt>
    <dgm:pt modelId="{E2A474AC-B005-47F8-9464-AC96785EAC57}" type="pres">
      <dgm:prSet presAssocID="{104DBD4B-5AB9-41DD-9078-3B09DA3A514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2F13CD8-4E9C-4B2C-A4B2-30B582DABE0D}" type="pres">
      <dgm:prSet presAssocID="{104DBD4B-5AB9-41DD-9078-3B09DA3A514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619E2C9-4295-44E8-82F5-717ADFE54C60}" type="pres">
      <dgm:prSet presAssocID="{104DBD4B-5AB9-41DD-9078-3B09DA3A514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780687D-2868-40E1-B474-36A58D8D44F5}" type="pres">
      <dgm:prSet presAssocID="{104DBD4B-5AB9-41DD-9078-3B09DA3A514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7F06517-FDED-47A7-AE71-D936DD70A368}" type="presOf" srcId="{AB7FC743-D65C-4A05-8EA6-8AAF9AA9BDBD}" destId="{F2F13CD8-4E9C-4B2C-A4B2-30B582DABE0D}" srcOrd="0" destOrd="0" presId="urn:microsoft.com/office/officeart/2005/8/layout/matrix3"/>
    <dgm:cxn modelId="{8FDFFD68-3BE2-4120-BB29-88672D88F9CD}" type="presOf" srcId="{9B925C3F-A399-464D-B069-68E8A8D54018}" destId="{5619E2C9-4295-44E8-82F5-717ADFE54C60}" srcOrd="0" destOrd="0" presId="urn:microsoft.com/office/officeart/2005/8/layout/matrix3"/>
    <dgm:cxn modelId="{A93B626A-F3B5-4ADE-8140-785CB081F6C9}" type="presOf" srcId="{FBD394F7-A76F-4388-BB14-D26330538133}" destId="{E2A474AC-B005-47F8-9464-AC96785EAC57}" srcOrd="0" destOrd="0" presId="urn:microsoft.com/office/officeart/2005/8/layout/matrix3"/>
    <dgm:cxn modelId="{A384094D-9A9E-420A-977C-6CB10F5D4785}" type="presOf" srcId="{75CF494D-DE71-48E2-A806-6641A04DFB21}" destId="{0780687D-2868-40E1-B474-36A58D8D44F5}" srcOrd="0" destOrd="0" presId="urn:microsoft.com/office/officeart/2005/8/layout/matrix3"/>
    <dgm:cxn modelId="{D17F6859-AC9B-4726-B726-029ABC4D8CFC}" srcId="{104DBD4B-5AB9-41DD-9078-3B09DA3A5145}" destId="{FBD394F7-A76F-4388-BB14-D26330538133}" srcOrd="0" destOrd="0" parTransId="{E5028667-C6AF-4381-9FB1-1A766F026F4F}" sibTransId="{20DB6B08-396D-4D37-A95C-9A630BF42FF6}"/>
    <dgm:cxn modelId="{9A45C883-F7E0-431B-90BC-0CE427BDED07}" srcId="{104DBD4B-5AB9-41DD-9078-3B09DA3A5145}" destId="{9B925C3F-A399-464D-B069-68E8A8D54018}" srcOrd="2" destOrd="0" parTransId="{EE456431-9CD5-4D59-B5BF-8ACE568BCF50}" sibTransId="{F34AEB7E-6D56-4742-B00D-5ED991BA6161}"/>
    <dgm:cxn modelId="{448B9C84-1040-4671-AFDC-21FB4025D26E}" srcId="{104DBD4B-5AB9-41DD-9078-3B09DA3A5145}" destId="{75CF494D-DE71-48E2-A806-6641A04DFB21}" srcOrd="3" destOrd="0" parTransId="{C1D4EFD8-2984-494C-B415-992074B7E572}" sibTransId="{DD571D78-13FB-449C-988C-9E6A8206658A}"/>
    <dgm:cxn modelId="{F0C5B199-7BC1-43FB-886B-1625B451A4A7}" srcId="{104DBD4B-5AB9-41DD-9078-3B09DA3A5145}" destId="{AB7FC743-D65C-4A05-8EA6-8AAF9AA9BDBD}" srcOrd="1" destOrd="0" parTransId="{2FD79869-8E84-4D63-8F45-DCB386B5B6F7}" sibTransId="{24D37B90-62B1-4A3D-8617-375A1D1B542E}"/>
    <dgm:cxn modelId="{E6208EA8-1FE7-440A-AEF1-27662BB951AB}" type="presOf" srcId="{104DBD4B-5AB9-41DD-9078-3B09DA3A5145}" destId="{7A6F733D-D61A-46B7-BD4C-602C725B7BBE}" srcOrd="0" destOrd="0" presId="urn:microsoft.com/office/officeart/2005/8/layout/matrix3"/>
    <dgm:cxn modelId="{F0B416D2-03E3-4D00-BE38-8BEBEEB6CBA9}" type="presParOf" srcId="{7A6F733D-D61A-46B7-BD4C-602C725B7BBE}" destId="{CB1478F5-1DCB-4629-975D-EAB855647BFF}" srcOrd="0" destOrd="0" presId="urn:microsoft.com/office/officeart/2005/8/layout/matrix3"/>
    <dgm:cxn modelId="{42FD7218-6006-4E47-A6BC-33478DEC39FE}" type="presParOf" srcId="{7A6F733D-D61A-46B7-BD4C-602C725B7BBE}" destId="{E2A474AC-B005-47F8-9464-AC96785EAC57}" srcOrd="1" destOrd="0" presId="urn:microsoft.com/office/officeart/2005/8/layout/matrix3"/>
    <dgm:cxn modelId="{83FE5C58-58E6-436F-9C09-0D8DA32D00DE}" type="presParOf" srcId="{7A6F733D-D61A-46B7-BD4C-602C725B7BBE}" destId="{F2F13CD8-4E9C-4B2C-A4B2-30B582DABE0D}" srcOrd="2" destOrd="0" presId="urn:microsoft.com/office/officeart/2005/8/layout/matrix3"/>
    <dgm:cxn modelId="{CF5BE8E0-7231-41AF-A3EC-D190476EC5AB}" type="presParOf" srcId="{7A6F733D-D61A-46B7-BD4C-602C725B7BBE}" destId="{5619E2C9-4295-44E8-82F5-717ADFE54C60}" srcOrd="3" destOrd="0" presId="urn:microsoft.com/office/officeart/2005/8/layout/matrix3"/>
    <dgm:cxn modelId="{B44517B4-16CB-4F01-83B2-3A77CBE71879}" type="presParOf" srcId="{7A6F733D-D61A-46B7-BD4C-602C725B7BBE}" destId="{0780687D-2868-40E1-B474-36A58D8D44F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C68C66-20E2-48BC-95B5-080AE7DE1AA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A8A6A5B-5446-4EFC-8A63-25DA992F0ADF}">
      <dgm:prSet/>
      <dgm:spPr/>
      <dgm:t>
        <a:bodyPr/>
        <a:lstStyle/>
        <a:p>
          <a:r>
            <a:rPr lang="en-US"/>
            <a:t>Autonomy</a:t>
          </a:r>
        </a:p>
      </dgm:t>
    </dgm:pt>
    <dgm:pt modelId="{AA39F62A-BD67-4796-B1B7-6B366836D43F}" type="parTrans" cxnId="{F0614797-A31C-4222-A8C6-FEC6E36E5750}">
      <dgm:prSet/>
      <dgm:spPr/>
      <dgm:t>
        <a:bodyPr/>
        <a:lstStyle/>
        <a:p>
          <a:endParaRPr lang="en-US"/>
        </a:p>
      </dgm:t>
    </dgm:pt>
    <dgm:pt modelId="{92E02D0C-C959-4A62-A371-BBBB14006F71}" type="sibTrans" cxnId="{F0614797-A31C-4222-A8C6-FEC6E36E5750}">
      <dgm:prSet/>
      <dgm:spPr/>
      <dgm:t>
        <a:bodyPr/>
        <a:lstStyle/>
        <a:p>
          <a:endParaRPr lang="en-US"/>
        </a:p>
      </dgm:t>
    </dgm:pt>
    <dgm:pt modelId="{13367F56-A465-4F30-9AE0-79D6E70AF71B}">
      <dgm:prSet/>
      <dgm:spPr/>
      <dgm:t>
        <a:bodyPr/>
        <a:lstStyle/>
        <a:p>
          <a:r>
            <a:rPr lang="en-US"/>
            <a:t>Beneficence</a:t>
          </a:r>
        </a:p>
      </dgm:t>
    </dgm:pt>
    <dgm:pt modelId="{27CE6A25-09B7-4957-9DFC-A6EBAB3263BE}" type="parTrans" cxnId="{A73AE857-8780-4E60-BE89-19CE2B66390A}">
      <dgm:prSet/>
      <dgm:spPr/>
      <dgm:t>
        <a:bodyPr/>
        <a:lstStyle/>
        <a:p>
          <a:endParaRPr lang="en-US"/>
        </a:p>
      </dgm:t>
    </dgm:pt>
    <dgm:pt modelId="{A5861477-3146-44E1-85D1-963BD3B32887}" type="sibTrans" cxnId="{A73AE857-8780-4E60-BE89-19CE2B66390A}">
      <dgm:prSet/>
      <dgm:spPr/>
      <dgm:t>
        <a:bodyPr/>
        <a:lstStyle/>
        <a:p>
          <a:endParaRPr lang="en-US"/>
        </a:p>
      </dgm:t>
    </dgm:pt>
    <dgm:pt modelId="{0C2ABC61-8BC6-4E0B-BD44-D42A9B42B1EB}">
      <dgm:prSet/>
      <dgm:spPr/>
      <dgm:t>
        <a:bodyPr/>
        <a:lstStyle/>
        <a:p>
          <a:r>
            <a:rPr lang="en-US"/>
            <a:t>Non-maleficence</a:t>
          </a:r>
        </a:p>
      </dgm:t>
    </dgm:pt>
    <dgm:pt modelId="{DA328385-C977-4F83-A2C3-7507E6256BE1}" type="parTrans" cxnId="{DE50B511-F9C6-4D7F-B5A9-F8D1FC751202}">
      <dgm:prSet/>
      <dgm:spPr/>
      <dgm:t>
        <a:bodyPr/>
        <a:lstStyle/>
        <a:p>
          <a:endParaRPr lang="en-US"/>
        </a:p>
      </dgm:t>
    </dgm:pt>
    <dgm:pt modelId="{207842A6-58E6-4326-ACD3-6AA395F79D30}" type="sibTrans" cxnId="{DE50B511-F9C6-4D7F-B5A9-F8D1FC751202}">
      <dgm:prSet/>
      <dgm:spPr/>
      <dgm:t>
        <a:bodyPr/>
        <a:lstStyle/>
        <a:p>
          <a:endParaRPr lang="en-US"/>
        </a:p>
      </dgm:t>
    </dgm:pt>
    <dgm:pt modelId="{CB9231C7-12FE-41DC-8825-B97332E93096}">
      <dgm:prSet/>
      <dgm:spPr/>
      <dgm:t>
        <a:bodyPr/>
        <a:lstStyle/>
        <a:p>
          <a:r>
            <a:rPr lang="en-US"/>
            <a:t>Justice</a:t>
          </a:r>
        </a:p>
      </dgm:t>
    </dgm:pt>
    <dgm:pt modelId="{26FF4705-1818-42F7-BB36-01FA9AEC8029}" type="parTrans" cxnId="{4162F83B-7B42-4BE0-90AC-7A754AC89D99}">
      <dgm:prSet/>
      <dgm:spPr/>
      <dgm:t>
        <a:bodyPr/>
        <a:lstStyle/>
        <a:p>
          <a:endParaRPr lang="en-US"/>
        </a:p>
      </dgm:t>
    </dgm:pt>
    <dgm:pt modelId="{F67ADA11-1AD7-4DAD-B305-99C592BDEB7C}" type="sibTrans" cxnId="{4162F83B-7B42-4BE0-90AC-7A754AC89D99}">
      <dgm:prSet/>
      <dgm:spPr/>
      <dgm:t>
        <a:bodyPr/>
        <a:lstStyle/>
        <a:p>
          <a:endParaRPr lang="en-US"/>
        </a:p>
      </dgm:t>
    </dgm:pt>
    <dgm:pt modelId="{0EB75FF6-72D0-43B5-8242-3898EC862E77}" type="pres">
      <dgm:prSet presAssocID="{C9C68C66-20E2-48BC-95B5-080AE7DE1AAE}" presName="linear" presStyleCnt="0">
        <dgm:presLayoutVars>
          <dgm:animLvl val="lvl"/>
          <dgm:resizeHandles val="exact"/>
        </dgm:presLayoutVars>
      </dgm:prSet>
      <dgm:spPr/>
    </dgm:pt>
    <dgm:pt modelId="{3367FE6E-14BB-4E74-98D8-FC5D65BB5ED6}" type="pres">
      <dgm:prSet presAssocID="{1A8A6A5B-5446-4EFC-8A63-25DA992F0AD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EFBDDDA-CFE5-481F-A501-CC763FAB952B}" type="pres">
      <dgm:prSet presAssocID="{92E02D0C-C959-4A62-A371-BBBB14006F71}" presName="spacer" presStyleCnt="0"/>
      <dgm:spPr/>
    </dgm:pt>
    <dgm:pt modelId="{57A5DAEA-FD73-4684-B8FB-7C63D6D06E36}" type="pres">
      <dgm:prSet presAssocID="{13367F56-A465-4F30-9AE0-79D6E70AF71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23C8B38-849F-47B5-BC1D-1AEB1C62AAD0}" type="pres">
      <dgm:prSet presAssocID="{A5861477-3146-44E1-85D1-963BD3B32887}" presName="spacer" presStyleCnt="0"/>
      <dgm:spPr/>
    </dgm:pt>
    <dgm:pt modelId="{C792B907-6E94-4C4C-BDA5-F8A1131E0E45}" type="pres">
      <dgm:prSet presAssocID="{0C2ABC61-8BC6-4E0B-BD44-D42A9B42B1E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EFBDF31-F659-4E79-BD8F-2F1BBA8165F3}" type="pres">
      <dgm:prSet presAssocID="{207842A6-58E6-4326-ACD3-6AA395F79D30}" presName="spacer" presStyleCnt="0"/>
      <dgm:spPr/>
    </dgm:pt>
    <dgm:pt modelId="{3E83BBB9-6B82-44A3-B85A-3B6D1678ABBF}" type="pres">
      <dgm:prSet presAssocID="{CB9231C7-12FE-41DC-8825-B97332E9309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E50B511-F9C6-4D7F-B5A9-F8D1FC751202}" srcId="{C9C68C66-20E2-48BC-95B5-080AE7DE1AAE}" destId="{0C2ABC61-8BC6-4E0B-BD44-D42A9B42B1EB}" srcOrd="2" destOrd="0" parTransId="{DA328385-C977-4F83-A2C3-7507E6256BE1}" sibTransId="{207842A6-58E6-4326-ACD3-6AA395F79D30}"/>
    <dgm:cxn modelId="{7576DB36-F27F-4FBC-9745-9A691F102362}" type="presOf" srcId="{13367F56-A465-4F30-9AE0-79D6E70AF71B}" destId="{57A5DAEA-FD73-4684-B8FB-7C63D6D06E36}" srcOrd="0" destOrd="0" presId="urn:microsoft.com/office/officeart/2005/8/layout/vList2"/>
    <dgm:cxn modelId="{4162F83B-7B42-4BE0-90AC-7A754AC89D99}" srcId="{C9C68C66-20E2-48BC-95B5-080AE7DE1AAE}" destId="{CB9231C7-12FE-41DC-8825-B97332E93096}" srcOrd="3" destOrd="0" parTransId="{26FF4705-1818-42F7-BB36-01FA9AEC8029}" sibTransId="{F67ADA11-1AD7-4DAD-B305-99C592BDEB7C}"/>
    <dgm:cxn modelId="{309EC962-0BC9-43BD-80D4-77D2D858AE16}" type="presOf" srcId="{0C2ABC61-8BC6-4E0B-BD44-D42A9B42B1EB}" destId="{C792B907-6E94-4C4C-BDA5-F8A1131E0E45}" srcOrd="0" destOrd="0" presId="urn:microsoft.com/office/officeart/2005/8/layout/vList2"/>
    <dgm:cxn modelId="{A73AE857-8780-4E60-BE89-19CE2B66390A}" srcId="{C9C68C66-20E2-48BC-95B5-080AE7DE1AAE}" destId="{13367F56-A465-4F30-9AE0-79D6E70AF71B}" srcOrd="1" destOrd="0" parTransId="{27CE6A25-09B7-4957-9DFC-A6EBAB3263BE}" sibTransId="{A5861477-3146-44E1-85D1-963BD3B32887}"/>
    <dgm:cxn modelId="{E6CE8E96-C91E-4326-A225-E8CCFC1F07D7}" type="presOf" srcId="{CB9231C7-12FE-41DC-8825-B97332E93096}" destId="{3E83BBB9-6B82-44A3-B85A-3B6D1678ABBF}" srcOrd="0" destOrd="0" presId="urn:microsoft.com/office/officeart/2005/8/layout/vList2"/>
    <dgm:cxn modelId="{F0614797-A31C-4222-A8C6-FEC6E36E5750}" srcId="{C9C68C66-20E2-48BC-95B5-080AE7DE1AAE}" destId="{1A8A6A5B-5446-4EFC-8A63-25DA992F0ADF}" srcOrd="0" destOrd="0" parTransId="{AA39F62A-BD67-4796-B1B7-6B366836D43F}" sibTransId="{92E02D0C-C959-4A62-A371-BBBB14006F71}"/>
    <dgm:cxn modelId="{98397EA5-69AE-4A12-B9DD-4F396DD2F1A0}" type="presOf" srcId="{C9C68C66-20E2-48BC-95B5-080AE7DE1AAE}" destId="{0EB75FF6-72D0-43B5-8242-3898EC862E77}" srcOrd="0" destOrd="0" presId="urn:microsoft.com/office/officeart/2005/8/layout/vList2"/>
    <dgm:cxn modelId="{324408B8-8FCC-4B96-BFE8-4CEE2B500F49}" type="presOf" srcId="{1A8A6A5B-5446-4EFC-8A63-25DA992F0ADF}" destId="{3367FE6E-14BB-4E74-98D8-FC5D65BB5ED6}" srcOrd="0" destOrd="0" presId="urn:microsoft.com/office/officeart/2005/8/layout/vList2"/>
    <dgm:cxn modelId="{5CFCA3BA-4ACB-4C03-BE0D-E827AEFAD5E4}" type="presParOf" srcId="{0EB75FF6-72D0-43B5-8242-3898EC862E77}" destId="{3367FE6E-14BB-4E74-98D8-FC5D65BB5ED6}" srcOrd="0" destOrd="0" presId="urn:microsoft.com/office/officeart/2005/8/layout/vList2"/>
    <dgm:cxn modelId="{15E29B77-2666-4BC2-B2E1-6252C9ED502B}" type="presParOf" srcId="{0EB75FF6-72D0-43B5-8242-3898EC862E77}" destId="{4EFBDDDA-CFE5-481F-A501-CC763FAB952B}" srcOrd="1" destOrd="0" presId="urn:microsoft.com/office/officeart/2005/8/layout/vList2"/>
    <dgm:cxn modelId="{2D769671-8336-4801-9F83-CD8F394F117E}" type="presParOf" srcId="{0EB75FF6-72D0-43B5-8242-3898EC862E77}" destId="{57A5DAEA-FD73-4684-B8FB-7C63D6D06E36}" srcOrd="2" destOrd="0" presId="urn:microsoft.com/office/officeart/2005/8/layout/vList2"/>
    <dgm:cxn modelId="{3B3545CA-C68C-4563-8EE8-C84DF6E512EC}" type="presParOf" srcId="{0EB75FF6-72D0-43B5-8242-3898EC862E77}" destId="{D23C8B38-849F-47B5-BC1D-1AEB1C62AAD0}" srcOrd="3" destOrd="0" presId="urn:microsoft.com/office/officeart/2005/8/layout/vList2"/>
    <dgm:cxn modelId="{636FC0DD-C35A-4DD0-AC84-ED533804D30D}" type="presParOf" srcId="{0EB75FF6-72D0-43B5-8242-3898EC862E77}" destId="{C792B907-6E94-4C4C-BDA5-F8A1131E0E45}" srcOrd="4" destOrd="0" presId="urn:microsoft.com/office/officeart/2005/8/layout/vList2"/>
    <dgm:cxn modelId="{AB8D4E59-C69F-4715-B8E3-B7C64A90E55D}" type="presParOf" srcId="{0EB75FF6-72D0-43B5-8242-3898EC862E77}" destId="{AEFBDF31-F659-4E79-BD8F-2F1BBA8165F3}" srcOrd="5" destOrd="0" presId="urn:microsoft.com/office/officeart/2005/8/layout/vList2"/>
    <dgm:cxn modelId="{4FF465C5-5031-47F6-9AD7-AEBCFBB8BCF0}" type="presParOf" srcId="{0EB75FF6-72D0-43B5-8242-3898EC862E77}" destId="{3E83BBB9-6B82-44A3-B85A-3B6D1678ABB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EEF8F5-8A80-4E58-A63F-3C14C3BCE00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B980647-D2CE-486C-973C-E249D2EEE73D}">
      <dgm:prSet/>
      <dgm:spPr/>
      <dgm:t>
        <a:bodyPr/>
        <a:lstStyle/>
        <a:p>
          <a:r>
            <a:rPr lang="en-US"/>
            <a:t>Patients not believed</a:t>
          </a:r>
        </a:p>
      </dgm:t>
    </dgm:pt>
    <dgm:pt modelId="{B3A7F2AE-7421-4FAB-80D5-96468ACF0397}" type="parTrans" cxnId="{B1ECFD15-BBCC-4F64-AB33-CCA9A70F67CE}">
      <dgm:prSet/>
      <dgm:spPr/>
      <dgm:t>
        <a:bodyPr/>
        <a:lstStyle/>
        <a:p>
          <a:endParaRPr lang="en-US"/>
        </a:p>
      </dgm:t>
    </dgm:pt>
    <dgm:pt modelId="{302AB3FD-9DC4-41AF-A9BC-7C9594D8F6EA}" type="sibTrans" cxnId="{B1ECFD15-BBCC-4F64-AB33-CCA9A70F67CE}">
      <dgm:prSet/>
      <dgm:spPr/>
      <dgm:t>
        <a:bodyPr/>
        <a:lstStyle/>
        <a:p>
          <a:endParaRPr lang="en-US"/>
        </a:p>
      </dgm:t>
    </dgm:pt>
    <dgm:pt modelId="{61A3E483-0B89-4725-B92D-6E6762E432DE}">
      <dgm:prSet/>
      <dgm:spPr/>
      <dgm:t>
        <a:bodyPr/>
        <a:lstStyle/>
        <a:p>
          <a:r>
            <a:rPr lang="en-US"/>
            <a:t>Symptoms dismissed</a:t>
          </a:r>
        </a:p>
      </dgm:t>
    </dgm:pt>
    <dgm:pt modelId="{8A3F27A9-8BEF-4C57-A5F0-D492A895C3C7}" type="parTrans" cxnId="{DB0F0643-1386-4300-BBC7-11C07DD4673C}">
      <dgm:prSet/>
      <dgm:spPr/>
      <dgm:t>
        <a:bodyPr/>
        <a:lstStyle/>
        <a:p>
          <a:endParaRPr lang="en-US"/>
        </a:p>
      </dgm:t>
    </dgm:pt>
    <dgm:pt modelId="{4D9AF6BB-BFA4-4C16-8470-166117F12306}" type="sibTrans" cxnId="{DB0F0643-1386-4300-BBC7-11C07DD4673C}">
      <dgm:prSet/>
      <dgm:spPr/>
      <dgm:t>
        <a:bodyPr/>
        <a:lstStyle/>
        <a:p>
          <a:endParaRPr lang="en-US"/>
        </a:p>
      </dgm:t>
    </dgm:pt>
    <dgm:pt modelId="{41BC2063-21BE-4E01-9618-08B2029142A8}">
      <dgm:prSet/>
      <dgm:spPr/>
      <dgm:t>
        <a:bodyPr/>
        <a:lstStyle/>
        <a:p>
          <a:r>
            <a:rPr lang="en-US"/>
            <a:t>Clinician knowledge privileged</a:t>
          </a:r>
        </a:p>
      </dgm:t>
    </dgm:pt>
    <dgm:pt modelId="{F8ADFDFC-F0B0-4BBF-84AF-4C5A9307E351}" type="parTrans" cxnId="{C5740D2A-A976-4783-B5A1-9C46EE3BB299}">
      <dgm:prSet/>
      <dgm:spPr/>
      <dgm:t>
        <a:bodyPr/>
        <a:lstStyle/>
        <a:p>
          <a:endParaRPr lang="en-US"/>
        </a:p>
      </dgm:t>
    </dgm:pt>
    <dgm:pt modelId="{F4A9594D-4180-47A2-AAED-A8CC99970795}" type="sibTrans" cxnId="{C5740D2A-A976-4783-B5A1-9C46EE3BB299}">
      <dgm:prSet/>
      <dgm:spPr/>
      <dgm:t>
        <a:bodyPr/>
        <a:lstStyle/>
        <a:p>
          <a:endParaRPr lang="en-US"/>
        </a:p>
      </dgm:t>
    </dgm:pt>
    <dgm:pt modelId="{9981DF18-B570-4F6E-AF0C-6BD5CCCF537A}" type="pres">
      <dgm:prSet presAssocID="{DEEEF8F5-8A80-4E58-A63F-3C14C3BCE008}" presName="linear" presStyleCnt="0">
        <dgm:presLayoutVars>
          <dgm:animLvl val="lvl"/>
          <dgm:resizeHandles val="exact"/>
        </dgm:presLayoutVars>
      </dgm:prSet>
      <dgm:spPr/>
    </dgm:pt>
    <dgm:pt modelId="{BE78B3A7-3F49-4105-8BDE-402FCD5671E2}" type="pres">
      <dgm:prSet presAssocID="{1B980647-D2CE-486C-973C-E249D2EEE73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404FBD6-0C04-4064-9A5E-7E452CBE0F03}" type="pres">
      <dgm:prSet presAssocID="{302AB3FD-9DC4-41AF-A9BC-7C9594D8F6EA}" presName="spacer" presStyleCnt="0"/>
      <dgm:spPr/>
    </dgm:pt>
    <dgm:pt modelId="{C1B91BAF-6CE1-4B41-B4BF-56A46DCD68C3}" type="pres">
      <dgm:prSet presAssocID="{61A3E483-0B89-4725-B92D-6E6762E432D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BFEE024-E274-40F0-8992-3DA3A51C7CA3}" type="pres">
      <dgm:prSet presAssocID="{4D9AF6BB-BFA4-4C16-8470-166117F12306}" presName="spacer" presStyleCnt="0"/>
      <dgm:spPr/>
    </dgm:pt>
    <dgm:pt modelId="{2512510A-C2D6-4573-963F-1C3481F06073}" type="pres">
      <dgm:prSet presAssocID="{41BC2063-21BE-4E01-9618-08B2029142A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1ECFD15-BBCC-4F64-AB33-CCA9A70F67CE}" srcId="{DEEEF8F5-8A80-4E58-A63F-3C14C3BCE008}" destId="{1B980647-D2CE-486C-973C-E249D2EEE73D}" srcOrd="0" destOrd="0" parTransId="{B3A7F2AE-7421-4FAB-80D5-96468ACF0397}" sibTransId="{302AB3FD-9DC4-41AF-A9BC-7C9594D8F6EA}"/>
    <dgm:cxn modelId="{C5740D2A-A976-4783-B5A1-9C46EE3BB299}" srcId="{DEEEF8F5-8A80-4E58-A63F-3C14C3BCE008}" destId="{41BC2063-21BE-4E01-9618-08B2029142A8}" srcOrd="2" destOrd="0" parTransId="{F8ADFDFC-F0B0-4BBF-84AF-4C5A9307E351}" sibTransId="{F4A9594D-4180-47A2-AAED-A8CC99970795}"/>
    <dgm:cxn modelId="{29CF983D-328D-45E7-AB04-7F988642BC66}" type="presOf" srcId="{DEEEF8F5-8A80-4E58-A63F-3C14C3BCE008}" destId="{9981DF18-B570-4F6E-AF0C-6BD5CCCF537A}" srcOrd="0" destOrd="0" presId="urn:microsoft.com/office/officeart/2005/8/layout/vList2"/>
    <dgm:cxn modelId="{DB0F0643-1386-4300-BBC7-11C07DD4673C}" srcId="{DEEEF8F5-8A80-4E58-A63F-3C14C3BCE008}" destId="{61A3E483-0B89-4725-B92D-6E6762E432DE}" srcOrd="1" destOrd="0" parTransId="{8A3F27A9-8BEF-4C57-A5F0-D492A895C3C7}" sibTransId="{4D9AF6BB-BFA4-4C16-8470-166117F12306}"/>
    <dgm:cxn modelId="{4A3B8949-4C48-4287-AB5D-B42785C3DD5D}" type="presOf" srcId="{41BC2063-21BE-4E01-9618-08B2029142A8}" destId="{2512510A-C2D6-4573-963F-1C3481F06073}" srcOrd="0" destOrd="0" presId="urn:microsoft.com/office/officeart/2005/8/layout/vList2"/>
    <dgm:cxn modelId="{18B058D7-CB84-4573-8A74-628E6F0357A1}" type="presOf" srcId="{1B980647-D2CE-486C-973C-E249D2EEE73D}" destId="{BE78B3A7-3F49-4105-8BDE-402FCD5671E2}" srcOrd="0" destOrd="0" presId="urn:microsoft.com/office/officeart/2005/8/layout/vList2"/>
    <dgm:cxn modelId="{F0B50FFA-3793-41EF-9886-FD1436F331B0}" type="presOf" srcId="{61A3E483-0B89-4725-B92D-6E6762E432DE}" destId="{C1B91BAF-6CE1-4B41-B4BF-56A46DCD68C3}" srcOrd="0" destOrd="0" presId="urn:microsoft.com/office/officeart/2005/8/layout/vList2"/>
    <dgm:cxn modelId="{9CA633C9-0F00-4AE6-816D-9DF645D1C102}" type="presParOf" srcId="{9981DF18-B570-4F6E-AF0C-6BD5CCCF537A}" destId="{BE78B3A7-3F49-4105-8BDE-402FCD5671E2}" srcOrd="0" destOrd="0" presId="urn:microsoft.com/office/officeart/2005/8/layout/vList2"/>
    <dgm:cxn modelId="{D689B478-BF02-4CCA-B6D2-924401FCAFF2}" type="presParOf" srcId="{9981DF18-B570-4F6E-AF0C-6BD5CCCF537A}" destId="{E404FBD6-0C04-4064-9A5E-7E452CBE0F03}" srcOrd="1" destOrd="0" presId="urn:microsoft.com/office/officeart/2005/8/layout/vList2"/>
    <dgm:cxn modelId="{65B8B73B-40AB-4E69-83D6-DD085D4644A0}" type="presParOf" srcId="{9981DF18-B570-4F6E-AF0C-6BD5CCCF537A}" destId="{C1B91BAF-6CE1-4B41-B4BF-56A46DCD68C3}" srcOrd="2" destOrd="0" presId="urn:microsoft.com/office/officeart/2005/8/layout/vList2"/>
    <dgm:cxn modelId="{763E9173-6D1E-485E-A8F7-AAA1CD681548}" type="presParOf" srcId="{9981DF18-B570-4F6E-AF0C-6BD5CCCF537A}" destId="{3BFEE024-E274-40F0-8992-3DA3A51C7CA3}" srcOrd="3" destOrd="0" presId="urn:microsoft.com/office/officeart/2005/8/layout/vList2"/>
    <dgm:cxn modelId="{2EBAFFF8-BEDB-4AC5-BFF5-8D96A453333E}" type="presParOf" srcId="{9981DF18-B570-4F6E-AF0C-6BD5CCCF537A}" destId="{2512510A-C2D6-4573-963F-1C3481F0607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752183-2CD8-4757-95F7-E96D4FA8F90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7B6AC8-B38B-4071-8353-DAC727E75907}">
      <dgm:prSet/>
      <dgm:spPr/>
      <dgm:t>
        <a:bodyPr/>
        <a:lstStyle/>
        <a:p>
          <a:r>
            <a:rPr lang="en-US"/>
            <a:t>Kindness &amp; respect</a:t>
          </a:r>
        </a:p>
      </dgm:t>
    </dgm:pt>
    <dgm:pt modelId="{21032077-8C91-4CC0-9652-A9BBD1BDE9AF}" type="parTrans" cxnId="{A16FA22D-A6DF-49C6-8132-BC729B33ACA6}">
      <dgm:prSet/>
      <dgm:spPr/>
      <dgm:t>
        <a:bodyPr/>
        <a:lstStyle/>
        <a:p>
          <a:endParaRPr lang="en-US"/>
        </a:p>
      </dgm:t>
    </dgm:pt>
    <dgm:pt modelId="{E0A10A94-6DD5-4D71-B64E-463E01CCA549}" type="sibTrans" cxnId="{A16FA22D-A6DF-49C6-8132-BC729B33ACA6}">
      <dgm:prSet/>
      <dgm:spPr/>
      <dgm:t>
        <a:bodyPr/>
        <a:lstStyle/>
        <a:p>
          <a:endParaRPr lang="en-US"/>
        </a:p>
      </dgm:t>
    </dgm:pt>
    <dgm:pt modelId="{CF857808-549C-44DC-B0C7-5DFB855B676A}">
      <dgm:prSet/>
      <dgm:spPr/>
      <dgm:t>
        <a:bodyPr/>
        <a:lstStyle/>
        <a:p>
          <a:r>
            <a:rPr lang="en-US"/>
            <a:t>Partnership</a:t>
          </a:r>
        </a:p>
      </dgm:t>
    </dgm:pt>
    <dgm:pt modelId="{D845EC60-E98E-4F35-94CA-D2A2B1619B95}" type="parTrans" cxnId="{4196DC75-32B0-4755-81E8-754EE4843BF4}">
      <dgm:prSet/>
      <dgm:spPr/>
      <dgm:t>
        <a:bodyPr/>
        <a:lstStyle/>
        <a:p>
          <a:endParaRPr lang="en-US"/>
        </a:p>
      </dgm:t>
    </dgm:pt>
    <dgm:pt modelId="{7DEBC4E6-D920-44FA-8428-43B391308C7E}" type="sibTrans" cxnId="{4196DC75-32B0-4755-81E8-754EE4843BF4}">
      <dgm:prSet/>
      <dgm:spPr/>
      <dgm:t>
        <a:bodyPr/>
        <a:lstStyle/>
        <a:p>
          <a:endParaRPr lang="en-US"/>
        </a:p>
      </dgm:t>
    </dgm:pt>
    <dgm:pt modelId="{BCE91801-609C-475B-AFA5-F3EABCAD3477}">
      <dgm:prSet/>
      <dgm:spPr/>
      <dgm:t>
        <a:bodyPr/>
        <a:lstStyle/>
        <a:p>
          <a:r>
            <a:rPr lang="en-US"/>
            <a:t>Honesty about uncertainty</a:t>
          </a:r>
        </a:p>
      </dgm:t>
    </dgm:pt>
    <dgm:pt modelId="{5583A21E-0677-421D-980A-9071D00F4396}" type="parTrans" cxnId="{21193D2A-D22C-4532-BF5B-01471DEA859E}">
      <dgm:prSet/>
      <dgm:spPr/>
      <dgm:t>
        <a:bodyPr/>
        <a:lstStyle/>
        <a:p>
          <a:endParaRPr lang="en-US"/>
        </a:p>
      </dgm:t>
    </dgm:pt>
    <dgm:pt modelId="{FE4048BA-E0FB-4ECF-8B71-A17940766D66}" type="sibTrans" cxnId="{21193D2A-D22C-4532-BF5B-01471DEA859E}">
      <dgm:prSet/>
      <dgm:spPr/>
      <dgm:t>
        <a:bodyPr/>
        <a:lstStyle/>
        <a:p>
          <a:endParaRPr lang="en-US"/>
        </a:p>
      </dgm:t>
    </dgm:pt>
    <dgm:pt modelId="{BC3FE876-DA8F-43A8-AF4B-5422D0759A9E}">
      <dgm:prSet/>
      <dgm:spPr/>
      <dgm:t>
        <a:bodyPr/>
        <a:lstStyle/>
        <a:p>
          <a:r>
            <a:rPr lang="en-US"/>
            <a:t>Continuity of care</a:t>
          </a:r>
        </a:p>
      </dgm:t>
    </dgm:pt>
    <dgm:pt modelId="{971299B1-6DCE-42B5-A4F0-D0554D3790E4}" type="parTrans" cxnId="{A9DA6B21-CAB1-4562-8B91-4AEF2F760905}">
      <dgm:prSet/>
      <dgm:spPr/>
      <dgm:t>
        <a:bodyPr/>
        <a:lstStyle/>
        <a:p>
          <a:endParaRPr lang="en-US"/>
        </a:p>
      </dgm:t>
    </dgm:pt>
    <dgm:pt modelId="{F230BDF1-0B45-49E6-9C8C-8E0642CA200A}" type="sibTrans" cxnId="{A9DA6B21-CAB1-4562-8B91-4AEF2F760905}">
      <dgm:prSet/>
      <dgm:spPr/>
      <dgm:t>
        <a:bodyPr/>
        <a:lstStyle/>
        <a:p>
          <a:endParaRPr lang="en-US"/>
        </a:p>
      </dgm:t>
    </dgm:pt>
    <dgm:pt modelId="{C8C28DD3-FDC8-4CC3-A8DD-39F3E1587A53}" type="pres">
      <dgm:prSet presAssocID="{B2752183-2CD8-4757-95F7-E96D4FA8F901}" presName="linear" presStyleCnt="0">
        <dgm:presLayoutVars>
          <dgm:animLvl val="lvl"/>
          <dgm:resizeHandles val="exact"/>
        </dgm:presLayoutVars>
      </dgm:prSet>
      <dgm:spPr/>
    </dgm:pt>
    <dgm:pt modelId="{64DAEAE3-5693-4043-99ED-A256F7FAE05A}" type="pres">
      <dgm:prSet presAssocID="{797B6AC8-B38B-4071-8353-DAC727E7590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21B4CD6-EDF0-4F96-A850-2C253D5B7495}" type="pres">
      <dgm:prSet presAssocID="{E0A10A94-6DD5-4D71-B64E-463E01CCA549}" presName="spacer" presStyleCnt="0"/>
      <dgm:spPr/>
    </dgm:pt>
    <dgm:pt modelId="{61755958-CD7D-4592-A077-FF741B56A52D}" type="pres">
      <dgm:prSet presAssocID="{CF857808-549C-44DC-B0C7-5DFB855B676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1FF7C6-6465-48C4-862E-5C2BFB9E9C08}" type="pres">
      <dgm:prSet presAssocID="{7DEBC4E6-D920-44FA-8428-43B391308C7E}" presName="spacer" presStyleCnt="0"/>
      <dgm:spPr/>
    </dgm:pt>
    <dgm:pt modelId="{5FB7DC56-C769-4CDD-9532-FCFCFB93DA30}" type="pres">
      <dgm:prSet presAssocID="{BCE91801-609C-475B-AFA5-F3EABCAD347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1BD2426-8B3A-480B-B875-2FD3A566E541}" type="pres">
      <dgm:prSet presAssocID="{FE4048BA-E0FB-4ECF-8B71-A17940766D66}" presName="spacer" presStyleCnt="0"/>
      <dgm:spPr/>
    </dgm:pt>
    <dgm:pt modelId="{DACFF4D3-4876-4D8B-9426-F6E1F4448CC5}" type="pres">
      <dgm:prSet presAssocID="{BC3FE876-DA8F-43A8-AF4B-5422D0759A9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9DA6B21-CAB1-4562-8B91-4AEF2F760905}" srcId="{B2752183-2CD8-4757-95F7-E96D4FA8F901}" destId="{BC3FE876-DA8F-43A8-AF4B-5422D0759A9E}" srcOrd="3" destOrd="0" parTransId="{971299B1-6DCE-42B5-A4F0-D0554D3790E4}" sibTransId="{F230BDF1-0B45-49E6-9C8C-8E0642CA200A}"/>
    <dgm:cxn modelId="{F0C5EB25-5858-4641-932C-6D96F23BCD5E}" type="presOf" srcId="{BCE91801-609C-475B-AFA5-F3EABCAD3477}" destId="{5FB7DC56-C769-4CDD-9532-FCFCFB93DA30}" srcOrd="0" destOrd="0" presId="urn:microsoft.com/office/officeart/2005/8/layout/vList2"/>
    <dgm:cxn modelId="{21193D2A-D22C-4532-BF5B-01471DEA859E}" srcId="{B2752183-2CD8-4757-95F7-E96D4FA8F901}" destId="{BCE91801-609C-475B-AFA5-F3EABCAD3477}" srcOrd="2" destOrd="0" parTransId="{5583A21E-0677-421D-980A-9071D00F4396}" sibTransId="{FE4048BA-E0FB-4ECF-8B71-A17940766D66}"/>
    <dgm:cxn modelId="{A16FA22D-A6DF-49C6-8132-BC729B33ACA6}" srcId="{B2752183-2CD8-4757-95F7-E96D4FA8F901}" destId="{797B6AC8-B38B-4071-8353-DAC727E75907}" srcOrd="0" destOrd="0" parTransId="{21032077-8C91-4CC0-9652-A9BBD1BDE9AF}" sibTransId="{E0A10A94-6DD5-4D71-B64E-463E01CCA549}"/>
    <dgm:cxn modelId="{323C785F-1858-4E94-BE69-6D4775608E50}" type="presOf" srcId="{CF857808-549C-44DC-B0C7-5DFB855B676A}" destId="{61755958-CD7D-4592-A077-FF741B56A52D}" srcOrd="0" destOrd="0" presId="urn:microsoft.com/office/officeart/2005/8/layout/vList2"/>
    <dgm:cxn modelId="{4196DC75-32B0-4755-81E8-754EE4843BF4}" srcId="{B2752183-2CD8-4757-95F7-E96D4FA8F901}" destId="{CF857808-549C-44DC-B0C7-5DFB855B676A}" srcOrd="1" destOrd="0" parTransId="{D845EC60-E98E-4F35-94CA-D2A2B1619B95}" sibTransId="{7DEBC4E6-D920-44FA-8428-43B391308C7E}"/>
    <dgm:cxn modelId="{37456C81-647A-422C-9B01-BAEF8695524A}" type="presOf" srcId="{BC3FE876-DA8F-43A8-AF4B-5422D0759A9E}" destId="{DACFF4D3-4876-4D8B-9426-F6E1F4448CC5}" srcOrd="0" destOrd="0" presId="urn:microsoft.com/office/officeart/2005/8/layout/vList2"/>
    <dgm:cxn modelId="{0A8673A0-198B-43A3-8E44-187ADE5A6A73}" type="presOf" srcId="{797B6AC8-B38B-4071-8353-DAC727E75907}" destId="{64DAEAE3-5693-4043-99ED-A256F7FAE05A}" srcOrd="0" destOrd="0" presId="urn:microsoft.com/office/officeart/2005/8/layout/vList2"/>
    <dgm:cxn modelId="{553315A7-ABBD-4D11-8F98-1E4126BF0EAC}" type="presOf" srcId="{B2752183-2CD8-4757-95F7-E96D4FA8F901}" destId="{C8C28DD3-FDC8-4CC3-A8DD-39F3E1587A53}" srcOrd="0" destOrd="0" presId="urn:microsoft.com/office/officeart/2005/8/layout/vList2"/>
    <dgm:cxn modelId="{10F3FE2F-819B-4F65-B450-B9CB9F3AC81A}" type="presParOf" srcId="{C8C28DD3-FDC8-4CC3-A8DD-39F3E1587A53}" destId="{64DAEAE3-5693-4043-99ED-A256F7FAE05A}" srcOrd="0" destOrd="0" presId="urn:microsoft.com/office/officeart/2005/8/layout/vList2"/>
    <dgm:cxn modelId="{19FE7635-9EFB-4163-B68B-22489F86F660}" type="presParOf" srcId="{C8C28DD3-FDC8-4CC3-A8DD-39F3E1587A53}" destId="{A21B4CD6-EDF0-4F96-A850-2C253D5B7495}" srcOrd="1" destOrd="0" presId="urn:microsoft.com/office/officeart/2005/8/layout/vList2"/>
    <dgm:cxn modelId="{121D50BE-F85E-4610-BF73-E1DDDD003E31}" type="presParOf" srcId="{C8C28DD3-FDC8-4CC3-A8DD-39F3E1587A53}" destId="{61755958-CD7D-4592-A077-FF741B56A52D}" srcOrd="2" destOrd="0" presId="urn:microsoft.com/office/officeart/2005/8/layout/vList2"/>
    <dgm:cxn modelId="{53496D2D-B89A-4F2D-B196-5A82BCBE29B6}" type="presParOf" srcId="{C8C28DD3-FDC8-4CC3-A8DD-39F3E1587A53}" destId="{2A1FF7C6-6465-48C4-862E-5C2BFB9E9C08}" srcOrd="3" destOrd="0" presId="urn:microsoft.com/office/officeart/2005/8/layout/vList2"/>
    <dgm:cxn modelId="{1C7B74DC-6229-44D2-AA38-CCFD1B36C157}" type="presParOf" srcId="{C8C28DD3-FDC8-4CC3-A8DD-39F3E1587A53}" destId="{5FB7DC56-C769-4CDD-9532-FCFCFB93DA30}" srcOrd="4" destOrd="0" presId="urn:microsoft.com/office/officeart/2005/8/layout/vList2"/>
    <dgm:cxn modelId="{2B84DEF4-AF3E-4123-A62A-BE117B3EA4A7}" type="presParOf" srcId="{C8C28DD3-FDC8-4CC3-A8DD-39F3E1587A53}" destId="{E1BD2426-8B3A-480B-B875-2FD3A566E541}" srcOrd="5" destOrd="0" presId="urn:microsoft.com/office/officeart/2005/8/layout/vList2"/>
    <dgm:cxn modelId="{CE20DEE3-6EE6-4DCC-A167-537EA2332C29}" type="presParOf" srcId="{C8C28DD3-FDC8-4CC3-A8DD-39F3E1587A53}" destId="{DACFF4D3-4876-4D8B-9426-F6E1F4448CC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D45069-007B-4DBD-908D-28D5D759D26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837F38-5B30-46CF-91DB-5C7BE09A5460}">
      <dgm:prSet/>
      <dgm:spPr/>
      <dgm:t>
        <a:bodyPr/>
        <a:lstStyle/>
        <a:p>
          <a:r>
            <a:rPr lang="en-US"/>
            <a:t>Fatigue, brain fog</a:t>
          </a:r>
        </a:p>
      </dgm:t>
    </dgm:pt>
    <dgm:pt modelId="{16AA401B-7815-45FE-BADA-B1AF53F49137}" type="parTrans" cxnId="{F9BEF4AE-633B-44A8-954D-D1C582B1DBA7}">
      <dgm:prSet/>
      <dgm:spPr/>
      <dgm:t>
        <a:bodyPr/>
        <a:lstStyle/>
        <a:p>
          <a:endParaRPr lang="en-US"/>
        </a:p>
      </dgm:t>
    </dgm:pt>
    <dgm:pt modelId="{60985ADC-9372-4DDB-8068-FBE786CBA4B3}" type="sibTrans" cxnId="{F9BEF4AE-633B-44A8-954D-D1C582B1DBA7}">
      <dgm:prSet/>
      <dgm:spPr/>
      <dgm:t>
        <a:bodyPr/>
        <a:lstStyle/>
        <a:p>
          <a:endParaRPr lang="en-US"/>
        </a:p>
      </dgm:t>
    </dgm:pt>
    <dgm:pt modelId="{9EE8FA00-EB05-4F72-B610-8B9B774D14B9}">
      <dgm:prSet/>
      <dgm:spPr/>
      <dgm:t>
        <a:bodyPr/>
        <a:lstStyle/>
        <a:p>
          <a:r>
            <a:rPr lang="en-US"/>
            <a:t>Normal tests</a:t>
          </a:r>
        </a:p>
      </dgm:t>
    </dgm:pt>
    <dgm:pt modelId="{9800BD8A-20FC-41D7-8368-EA8EB61FB7CF}" type="parTrans" cxnId="{D062FF99-4482-40F3-85F5-D8C20F2793CF}">
      <dgm:prSet/>
      <dgm:spPr/>
      <dgm:t>
        <a:bodyPr/>
        <a:lstStyle/>
        <a:p>
          <a:endParaRPr lang="en-US"/>
        </a:p>
      </dgm:t>
    </dgm:pt>
    <dgm:pt modelId="{3A1FB396-E12A-4B67-A7F7-33FD21D3E82D}" type="sibTrans" cxnId="{D062FF99-4482-40F3-85F5-D8C20F2793CF}">
      <dgm:prSet/>
      <dgm:spPr/>
      <dgm:t>
        <a:bodyPr/>
        <a:lstStyle/>
        <a:p>
          <a:endParaRPr lang="en-US"/>
        </a:p>
      </dgm:t>
    </dgm:pt>
    <dgm:pt modelId="{E682CB09-5D41-4E52-9143-F10648597F74}">
      <dgm:prSet/>
      <dgm:spPr/>
      <dgm:t>
        <a:bodyPr/>
        <a:lstStyle/>
        <a:p>
          <a:r>
            <a:rPr lang="en-US"/>
            <a:t>Dismissal experiences</a:t>
          </a:r>
        </a:p>
      </dgm:t>
    </dgm:pt>
    <dgm:pt modelId="{7D500E7B-C08E-4090-86BC-977DC54053FC}" type="parTrans" cxnId="{2F384EF2-C463-486D-80B1-F44043CCFD95}">
      <dgm:prSet/>
      <dgm:spPr/>
      <dgm:t>
        <a:bodyPr/>
        <a:lstStyle/>
        <a:p>
          <a:endParaRPr lang="en-US"/>
        </a:p>
      </dgm:t>
    </dgm:pt>
    <dgm:pt modelId="{967EFC11-B9E0-4E06-BF61-5E365F103FA9}" type="sibTrans" cxnId="{2F384EF2-C463-486D-80B1-F44043CCFD95}">
      <dgm:prSet/>
      <dgm:spPr/>
      <dgm:t>
        <a:bodyPr/>
        <a:lstStyle/>
        <a:p>
          <a:endParaRPr lang="en-US"/>
        </a:p>
      </dgm:t>
    </dgm:pt>
    <dgm:pt modelId="{CAEF47DC-E13E-4150-893A-2205CAD28405}" type="pres">
      <dgm:prSet presAssocID="{87D45069-007B-4DBD-908D-28D5D759D268}" presName="linear" presStyleCnt="0">
        <dgm:presLayoutVars>
          <dgm:animLvl val="lvl"/>
          <dgm:resizeHandles val="exact"/>
        </dgm:presLayoutVars>
      </dgm:prSet>
      <dgm:spPr/>
    </dgm:pt>
    <dgm:pt modelId="{624AB757-CC50-4B54-A31E-B186B589C1D8}" type="pres">
      <dgm:prSet presAssocID="{3E837F38-5B30-46CF-91DB-5C7BE09A546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04EDF8-98A1-4364-AD46-01B1F3C02E02}" type="pres">
      <dgm:prSet presAssocID="{60985ADC-9372-4DDB-8068-FBE786CBA4B3}" presName="spacer" presStyleCnt="0"/>
      <dgm:spPr/>
    </dgm:pt>
    <dgm:pt modelId="{ADD8AED6-1F3E-4BC6-B6CD-6826577EF634}" type="pres">
      <dgm:prSet presAssocID="{9EE8FA00-EB05-4F72-B610-8B9B774D14B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C99437E-D8E3-411A-9392-644B3B0B29A5}" type="pres">
      <dgm:prSet presAssocID="{3A1FB396-E12A-4B67-A7F7-33FD21D3E82D}" presName="spacer" presStyleCnt="0"/>
      <dgm:spPr/>
    </dgm:pt>
    <dgm:pt modelId="{40B7CA47-295F-48D1-9927-32D2960BF48D}" type="pres">
      <dgm:prSet presAssocID="{E682CB09-5D41-4E52-9143-F10648597F7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0295C17-314D-4485-B8A6-92928E43172D}" type="presOf" srcId="{87D45069-007B-4DBD-908D-28D5D759D268}" destId="{CAEF47DC-E13E-4150-893A-2205CAD28405}" srcOrd="0" destOrd="0" presId="urn:microsoft.com/office/officeart/2005/8/layout/vList2"/>
    <dgm:cxn modelId="{377C5481-ACDD-4132-A07B-9A5B29DEBD9D}" type="presOf" srcId="{9EE8FA00-EB05-4F72-B610-8B9B774D14B9}" destId="{ADD8AED6-1F3E-4BC6-B6CD-6826577EF634}" srcOrd="0" destOrd="0" presId="urn:microsoft.com/office/officeart/2005/8/layout/vList2"/>
    <dgm:cxn modelId="{D062FF99-4482-40F3-85F5-D8C20F2793CF}" srcId="{87D45069-007B-4DBD-908D-28D5D759D268}" destId="{9EE8FA00-EB05-4F72-B610-8B9B774D14B9}" srcOrd="1" destOrd="0" parTransId="{9800BD8A-20FC-41D7-8368-EA8EB61FB7CF}" sibTransId="{3A1FB396-E12A-4B67-A7F7-33FD21D3E82D}"/>
    <dgm:cxn modelId="{951290AA-DB10-4D63-9644-CA03C75FB4B7}" type="presOf" srcId="{3E837F38-5B30-46CF-91DB-5C7BE09A5460}" destId="{624AB757-CC50-4B54-A31E-B186B589C1D8}" srcOrd="0" destOrd="0" presId="urn:microsoft.com/office/officeart/2005/8/layout/vList2"/>
    <dgm:cxn modelId="{F9BEF4AE-633B-44A8-954D-D1C582B1DBA7}" srcId="{87D45069-007B-4DBD-908D-28D5D759D268}" destId="{3E837F38-5B30-46CF-91DB-5C7BE09A5460}" srcOrd="0" destOrd="0" parTransId="{16AA401B-7815-45FE-BADA-B1AF53F49137}" sibTransId="{60985ADC-9372-4DDB-8068-FBE786CBA4B3}"/>
    <dgm:cxn modelId="{F32339DC-E76E-4AA0-BE9A-2F298827D94B}" type="presOf" srcId="{E682CB09-5D41-4E52-9143-F10648597F74}" destId="{40B7CA47-295F-48D1-9927-32D2960BF48D}" srcOrd="0" destOrd="0" presId="urn:microsoft.com/office/officeart/2005/8/layout/vList2"/>
    <dgm:cxn modelId="{2F384EF2-C463-486D-80B1-F44043CCFD95}" srcId="{87D45069-007B-4DBD-908D-28D5D759D268}" destId="{E682CB09-5D41-4E52-9143-F10648597F74}" srcOrd="2" destOrd="0" parTransId="{7D500E7B-C08E-4090-86BC-977DC54053FC}" sibTransId="{967EFC11-B9E0-4E06-BF61-5E365F103FA9}"/>
    <dgm:cxn modelId="{98B8BF0F-1F1F-4BD4-8817-7FFF31F9BEC5}" type="presParOf" srcId="{CAEF47DC-E13E-4150-893A-2205CAD28405}" destId="{624AB757-CC50-4B54-A31E-B186B589C1D8}" srcOrd="0" destOrd="0" presId="urn:microsoft.com/office/officeart/2005/8/layout/vList2"/>
    <dgm:cxn modelId="{8787F700-04A6-4FFC-B8FD-59361C3A0992}" type="presParOf" srcId="{CAEF47DC-E13E-4150-893A-2205CAD28405}" destId="{9D04EDF8-98A1-4364-AD46-01B1F3C02E02}" srcOrd="1" destOrd="0" presId="urn:microsoft.com/office/officeart/2005/8/layout/vList2"/>
    <dgm:cxn modelId="{55AA09A5-57C7-406C-9CCB-4B57CB81C8F6}" type="presParOf" srcId="{CAEF47DC-E13E-4150-893A-2205CAD28405}" destId="{ADD8AED6-1F3E-4BC6-B6CD-6826577EF634}" srcOrd="2" destOrd="0" presId="urn:microsoft.com/office/officeart/2005/8/layout/vList2"/>
    <dgm:cxn modelId="{619D6B72-6CE8-4B6E-A7F7-56F81E35F003}" type="presParOf" srcId="{CAEF47DC-E13E-4150-893A-2205CAD28405}" destId="{9C99437E-D8E3-411A-9392-644B3B0B29A5}" srcOrd="3" destOrd="0" presId="urn:microsoft.com/office/officeart/2005/8/layout/vList2"/>
    <dgm:cxn modelId="{75EAA1DC-2E1D-40A4-9D13-BF302E1B53C5}" type="presParOf" srcId="{CAEF47DC-E13E-4150-893A-2205CAD28405}" destId="{40B7CA47-295F-48D1-9927-32D2960BF48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69F01A-7455-4902-874E-CB8C1F8F5B4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A890471-FE23-42C7-8ECB-23075F87EA35}">
      <dgm:prSet/>
      <dgm:spPr/>
      <dgm:t>
        <a:bodyPr/>
        <a:lstStyle/>
        <a:p>
          <a:r>
            <a:rPr lang="en-US"/>
            <a:t>Chronic pain</a:t>
          </a:r>
        </a:p>
      </dgm:t>
    </dgm:pt>
    <dgm:pt modelId="{D20FCF0F-5FC3-41C2-8400-D2B187F3A65C}" type="parTrans" cxnId="{0B740CEA-CC8E-4EE8-BDAF-A4B3E64BDDF2}">
      <dgm:prSet/>
      <dgm:spPr/>
      <dgm:t>
        <a:bodyPr/>
        <a:lstStyle/>
        <a:p>
          <a:endParaRPr lang="en-US"/>
        </a:p>
      </dgm:t>
    </dgm:pt>
    <dgm:pt modelId="{D9620D76-C52E-4E69-B6DE-6F5A852B343F}" type="sibTrans" cxnId="{0B740CEA-CC8E-4EE8-BDAF-A4B3E64BDDF2}">
      <dgm:prSet/>
      <dgm:spPr/>
      <dgm:t>
        <a:bodyPr/>
        <a:lstStyle/>
        <a:p>
          <a:endParaRPr lang="en-US"/>
        </a:p>
      </dgm:t>
    </dgm:pt>
    <dgm:pt modelId="{F3F55168-618C-4FD6-871C-8DDDE2DF6EBF}">
      <dgm:prSet/>
      <dgm:spPr/>
      <dgm:t>
        <a:bodyPr/>
        <a:lstStyle/>
        <a:p>
          <a:r>
            <a:rPr lang="en-US"/>
            <a:t>No biomarker</a:t>
          </a:r>
        </a:p>
      </dgm:t>
    </dgm:pt>
    <dgm:pt modelId="{BD01BDB2-2B99-41B5-912D-AB834594B238}" type="parTrans" cxnId="{BC18EEEB-E0CE-4ED6-BB73-CCF707B1266D}">
      <dgm:prSet/>
      <dgm:spPr/>
      <dgm:t>
        <a:bodyPr/>
        <a:lstStyle/>
        <a:p>
          <a:endParaRPr lang="en-US"/>
        </a:p>
      </dgm:t>
    </dgm:pt>
    <dgm:pt modelId="{28F1169A-0900-4055-9734-80FD8D087732}" type="sibTrans" cxnId="{BC18EEEB-E0CE-4ED6-BB73-CCF707B1266D}">
      <dgm:prSet/>
      <dgm:spPr/>
      <dgm:t>
        <a:bodyPr/>
        <a:lstStyle/>
        <a:p>
          <a:endParaRPr lang="en-US"/>
        </a:p>
      </dgm:t>
    </dgm:pt>
    <dgm:pt modelId="{6BED1CDD-F3B8-4D9B-9A6F-E7EE0F87D846}">
      <dgm:prSet/>
      <dgm:spPr/>
      <dgm:t>
        <a:bodyPr/>
        <a:lstStyle/>
        <a:p>
          <a:r>
            <a:rPr lang="en-US"/>
            <a:t>Stigma risk</a:t>
          </a:r>
        </a:p>
      </dgm:t>
    </dgm:pt>
    <dgm:pt modelId="{A2754439-A440-4E24-90CD-987A0DEEEC25}" type="parTrans" cxnId="{498B43E7-4053-49D1-B833-D829E84206F4}">
      <dgm:prSet/>
      <dgm:spPr/>
      <dgm:t>
        <a:bodyPr/>
        <a:lstStyle/>
        <a:p>
          <a:endParaRPr lang="en-US"/>
        </a:p>
      </dgm:t>
    </dgm:pt>
    <dgm:pt modelId="{5CCA3F78-B952-4C64-86D2-B5CAE411666A}" type="sibTrans" cxnId="{498B43E7-4053-49D1-B833-D829E84206F4}">
      <dgm:prSet/>
      <dgm:spPr/>
      <dgm:t>
        <a:bodyPr/>
        <a:lstStyle/>
        <a:p>
          <a:endParaRPr lang="en-US"/>
        </a:p>
      </dgm:t>
    </dgm:pt>
    <dgm:pt modelId="{9DAC955F-431D-4AED-BC75-DCFF25373032}" type="pres">
      <dgm:prSet presAssocID="{8869F01A-7455-4902-874E-CB8C1F8F5B45}" presName="linear" presStyleCnt="0">
        <dgm:presLayoutVars>
          <dgm:animLvl val="lvl"/>
          <dgm:resizeHandles val="exact"/>
        </dgm:presLayoutVars>
      </dgm:prSet>
      <dgm:spPr/>
    </dgm:pt>
    <dgm:pt modelId="{A1B77172-556B-4058-9D6B-DC95FE1A9818}" type="pres">
      <dgm:prSet presAssocID="{6A890471-FE23-42C7-8ECB-23075F87EA3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2A3722-0BA5-4A45-976F-65A79E57E9B9}" type="pres">
      <dgm:prSet presAssocID="{D9620D76-C52E-4E69-B6DE-6F5A852B343F}" presName="spacer" presStyleCnt="0"/>
      <dgm:spPr/>
    </dgm:pt>
    <dgm:pt modelId="{5A0D2824-7C90-4479-9A65-45672655F069}" type="pres">
      <dgm:prSet presAssocID="{F3F55168-618C-4FD6-871C-8DDDE2DF6EB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976ACBE-4911-441A-927E-E5DF60B42966}" type="pres">
      <dgm:prSet presAssocID="{28F1169A-0900-4055-9734-80FD8D087732}" presName="spacer" presStyleCnt="0"/>
      <dgm:spPr/>
    </dgm:pt>
    <dgm:pt modelId="{0D5836D4-57E4-4890-878B-2DC3B43D8877}" type="pres">
      <dgm:prSet presAssocID="{6BED1CDD-F3B8-4D9B-9A6F-E7EE0F87D84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7848A01-AC0A-47DD-ABC2-0F6956E65230}" type="presOf" srcId="{8869F01A-7455-4902-874E-CB8C1F8F5B45}" destId="{9DAC955F-431D-4AED-BC75-DCFF25373032}" srcOrd="0" destOrd="0" presId="urn:microsoft.com/office/officeart/2005/8/layout/vList2"/>
    <dgm:cxn modelId="{A77BD011-728C-4959-AFA5-09EB87C9661B}" type="presOf" srcId="{6A890471-FE23-42C7-8ECB-23075F87EA35}" destId="{A1B77172-556B-4058-9D6B-DC95FE1A9818}" srcOrd="0" destOrd="0" presId="urn:microsoft.com/office/officeart/2005/8/layout/vList2"/>
    <dgm:cxn modelId="{2B341FA3-729E-44CE-A6C7-2EA4FAEF4007}" type="presOf" srcId="{F3F55168-618C-4FD6-871C-8DDDE2DF6EBF}" destId="{5A0D2824-7C90-4479-9A65-45672655F069}" srcOrd="0" destOrd="0" presId="urn:microsoft.com/office/officeart/2005/8/layout/vList2"/>
    <dgm:cxn modelId="{DB4E80B5-C351-49E1-B5B0-7E8590CD43E9}" type="presOf" srcId="{6BED1CDD-F3B8-4D9B-9A6F-E7EE0F87D846}" destId="{0D5836D4-57E4-4890-878B-2DC3B43D8877}" srcOrd="0" destOrd="0" presId="urn:microsoft.com/office/officeart/2005/8/layout/vList2"/>
    <dgm:cxn modelId="{498B43E7-4053-49D1-B833-D829E84206F4}" srcId="{8869F01A-7455-4902-874E-CB8C1F8F5B45}" destId="{6BED1CDD-F3B8-4D9B-9A6F-E7EE0F87D846}" srcOrd="2" destOrd="0" parTransId="{A2754439-A440-4E24-90CD-987A0DEEEC25}" sibTransId="{5CCA3F78-B952-4C64-86D2-B5CAE411666A}"/>
    <dgm:cxn modelId="{0B740CEA-CC8E-4EE8-BDAF-A4B3E64BDDF2}" srcId="{8869F01A-7455-4902-874E-CB8C1F8F5B45}" destId="{6A890471-FE23-42C7-8ECB-23075F87EA35}" srcOrd="0" destOrd="0" parTransId="{D20FCF0F-5FC3-41C2-8400-D2B187F3A65C}" sibTransId="{D9620D76-C52E-4E69-B6DE-6F5A852B343F}"/>
    <dgm:cxn modelId="{BC18EEEB-E0CE-4ED6-BB73-CCF707B1266D}" srcId="{8869F01A-7455-4902-874E-CB8C1F8F5B45}" destId="{F3F55168-618C-4FD6-871C-8DDDE2DF6EBF}" srcOrd="1" destOrd="0" parTransId="{BD01BDB2-2B99-41B5-912D-AB834594B238}" sibTransId="{28F1169A-0900-4055-9734-80FD8D087732}"/>
    <dgm:cxn modelId="{BD835729-EE1F-4E05-9F4A-9D8975A918C0}" type="presParOf" srcId="{9DAC955F-431D-4AED-BC75-DCFF25373032}" destId="{A1B77172-556B-4058-9D6B-DC95FE1A9818}" srcOrd="0" destOrd="0" presId="urn:microsoft.com/office/officeart/2005/8/layout/vList2"/>
    <dgm:cxn modelId="{7D32586A-4B22-4775-8399-0B7F6F2EDF4C}" type="presParOf" srcId="{9DAC955F-431D-4AED-BC75-DCFF25373032}" destId="{BF2A3722-0BA5-4A45-976F-65A79E57E9B9}" srcOrd="1" destOrd="0" presId="urn:microsoft.com/office/officeart/2005/8/layout/vList2"/>
    <dgm:cxn modelId="{2262F877-497D-4B07-8277-00FF6173F0D0}" type="presParOf" srcId="{9DAC955F-431D-4AED-BC75-DCFF25373032}" destId="{5A0D2824-7C90-4479-9A65-45672655F069}" srcOrd="2" destOrd="0" presId="urn:microsoft.com/office/officeart/2005/8/layout/vList2"/>
    <dgm:cxn modelId="{A2F49024-C479-4930-BDA2-2FD8C5B4F109}" type="presParOf" srcId="{9DAC955F-431D-4AED-BC75-DCFF25373032}" destId="{A976ACBE-4911-441A-927E-E5DF60B42966}" srcOrd="3" destOrd="0" presId="urn:microsoft.com/office/officeart/2005/8/layout/vList2"/>
    <dgm:cxn modelId="{C72E60B0-1507-4FEC-A5BC-B6E7C8BBE520}" type="presParOf" srcId="{9DAC955F-431D-4AED-BC75-DCFF25373032}" destId="{0D5836D4-57E4-4890-878B-2DC3B43D887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05FFF0A-67C6-46A2-B710-D78F2D4F136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E18954B-3FB0-4E5E-AF2D-0A6FE77B9E3F}">
      <dgm:prSet/>
      <dgm:spPr/>
      <dgm:t>
        <a:bodyPr/>
        <a:lstStyle/>
        <a:p>
          <a:r>
            <a:rPr lang="en-US"/>
            <a:t>Dizziness, tachycardia</a:t>
          </a:r>
        </a:p>
      </dgm:t>
    </dgm:pt>
    <dgm:pt modelId="{505E3B0F-97DF-4E8E-B342-8953A03C0EB3}" type="parTrans" cxnId="{E89524C4-459A-43B8-986C-3C5617AB17C2}">
      <dgm:prSet/>
      <dgm:spPr/>
      <dgm:t>
        <a:bodyPr/>
        <a:lstStyle/>
        <a:p>
          <a:endParaRPr lang="en-US"/>
        </a:p>
      </dgm:t>
    </dgm:pt>
    <dgm:pt modelId="{A6FD3927-A40A-413E-89C1-9AA5BDB98FCE}" type="sibTrans" cxnId="{E89524C4-459A-43B8-986C-3C5617AB17C2}">
      <dgm:prSet/>
      <dgm:spPr/>
      <dgm:t>
        <a:bodyPr/>
        <a:lstStyle/>
        <a:p>
          <a:endParaRPr lang="en-US"/>
        </a:p>
      </dgm:t>
    </dgm:pt>
    <dgm:pt modelId="{287ECAB0-9A05-4B3D-B1AC-58C8C64CBE2B}">
      <dgm:prSet/>
      <dgm:spPr/>
      <dgm:t>
        <a:bodyPr/>
        <a:lstStyle/>
        <a:p>
          <a:r>
            <a:rPr lang="en-US"/>
            <a:t>Delayed diagnosis</a:t>
          </a:r>
        </a:p>
      </dgm:t>
    </dgm:pt>
    <dgm:pt modelId="{84B9B1DF-7B13-46F4-9159-6F73764B1DF4}" type="parTrans" cxnId="{7E8D8D0B-EA49-4F0B-B710-A76916D65829}">
      <dgm:prSet/>
      <dgm:spPr/>
      <dgm:t>
        <a:bodyPr/>
        <a:lstStyle/>
        <a:p>
          <a:endParaRPr lang="en-US"/>
        </a:p>
      </dgm:t>
    </dgm:pt>
    <dgm:pt modelId="{5474307A-8742-499C-AB03-8A71F3CDE535}" type="sibTrans" cxnId="{7E8D8D0B-EA49-4F0B-B710-A76916D65829}">
      <dgm:prSet/>
      <dgm:spPr/>
      <dgm:t>
        <a:bodyPr/>
        <a:lstStyle/>
        <a:p>
          <a:endParaRPr lang="en-US"/>
        </a:p>
      </dgm:t>
    </dgm:pt>
    <dgm:pt modelId="{A89CE071-54DA-4825-A9E4-D1784888AC3F}">
      <dgm:prSet/>
      <dgm:spPr/>
      <dgm:t>
        <a:bodyPr/>
        <a:lstStyle/>
        <a:p>
          <a:r>
            <a:rPr lang="en-US"/>
            <a:t>Impact on function</a:t>
          </a:r>
        </a:p>
      </dgm:t>
    </dgm:pt>
    <dgm:pt modelId="{0AABA4A1-56D0-4078-B500-A4833B19E63A}" type="parTrans" cxnId="{2884CF0B-4638-4ABB-A2F1-E22966C79DC4}">
      <dgm:prSet/>
      <dgm:spPr/>
      <dgm:t>
        <a:bodyPr/>
        <a:lstStyle/>
        <a:p>
          <a:endParaRPr lang="en-US"/>
        </a:p>
      </dgm:t>
    </dgm:pt>
    <dgm:pt modelId="{D05B33CB-7DA1-4445-A013-94DE593B7205}" type="sibTrans" cxnId="{2884CF0B-4638-4ABB-A2F1-E22966C79DC4}">
      <dgm:prSet/>
      <dgm:spPr/>
      <dgm:t>
        <a:bodyPr/>
        <a:lstStyle/>
        <a:p>
          <a:endParaRPr lang="en-US"/>
        </a:p>
      </dgm:t>
    </dgm:pt>
    <dgm:pt modelId="{A26570F6-A6BF-4480-8919-692018109D71}" type="pres">
      <dgm:prSet presAssocID="{B05FFF0A-67C6-46A2-B710-D78F2D4F1362}" presName="linear" presStyleCnt="0">
        <dgm:presLayoutVars>
          <dgm:animLvl val="lvl"/>
          <dgm:resizeHandles val="exact"/>
        </dgm:presLayoutVars>
      </dgm:prSet>
      <dgm:spPr/>
    </dgm:pt>
    <dgm:pt modelId="{138E58ED-1299-4D2F-8934-1049839ABD8A}" type="pres">
      <dgm:prSet presAssocID="{AE18954B-3FB0-4E5E-AF2D-0A6FE77B9E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B7C0FA9-14D6-4A63-A466-4C74AC5ACC87}" type="pres">
      <dgm:prSet presAssocID="{A6FD3927-A40A-413E-89C1-9AA5BDB98FCE}" presName="spacer" presStyleCnt="0"/>
      <dgm:spPr/>
    </dgm:pt>
    <dgm:pt modelId="{F6EE6A4C-420F-485C-9B6F-54A076E5BAFB}" type="pres">
      <dgm:prSet presAssocID="{287ECAB0-9A05-4B3D-B1AC-58C8C64CBE2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611ED83-3CC5-41F7-BDFA-855AB8356607}" type="pres">
      <dgm:prSet presAssocID="{5474307A-8742-499C-AB03-8A71F3CDE535}" presName="spacer" presStyleCnt="0"/>
      <dgm:spPr/>
    </dgm:pt>
    <dgm:pt modelId="{1AD0E9CB-A892-4466-9D4F-10147CD56CE1}" type="pres">
      <dgm:prSet presAssocID="{A89CE071-54DA-4825-A9E4-D1784888AC3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E8D8D0B-EA49-4F0B-B710-A76916D65829}" srcId="{B05FFF0A-67C6-46A2-B710-D78F2D4F1362}" destId="{287ECAB0-9A05-4B3D-B1AC-58C8C64CBE2B}" srcOrd="1" destOrd="0" parTransId="{84B9B1DF-7B13-46F4-9159-6F73764B1DF4}" sibTransId="{5474307A-8742-499C-AB03-8A71F3CDE535}"/>
    <dgm:cxn modelId="{2884CF0B-4638-4ABB-A2F1-E22966C79DC4}" srcId="{B05FFF0A-67C6-46A2-B710-D78F2D4F1362}" destId="{A89CE071-54DA-4825-A9E4-D1784888AC3F}" srcOrd="2" destOrd="0" parTransId="{0AABA4A1-56D0-4078-B500-A4833B19E63A}" sibTransId="{D05B33CB-7DA1-4445-A013-94DE593B7205}"/>
    <dgm:cxn modelId="{2062072B-01A7-4557-97FD-DBD2CAE124FA}" type="presOf" srcId="{B05FFF0A-67C6-46A2-B710-D78F2D4F1362}" destId="{A26570F6-A6BF-4480-8919-692018109D71}" srcOrd="0" destOrd="0" presId="urn:microsoft.com/office/officeart/2005/8/layout/vList2"/>
    <dgm:cxn modelId="{32C0D683-8B0C-486F-BC74-15FA80BB793E}" type="presOf" srcId="{287ECAB0-9A05-4B3D-B1AC-58C8C64CBE2B}" destId="{F6EE6A4C-420F-485C-9B6F-54A076E5BAFB}" srcOrd="0" destOrd="0" presId="urn:microsoft.com/office/officeart/2005/8/layout/vList2"/>
    <dgm:cxn modelId="{E89524C4-459A-43B8-986C-3C5617AB17C2}" srcId="{B05FFF0A-67C6-46A2-B710-D78F2D4F1362}" destId="{AE18954B-3FB0-4E5E-AF2D-0A6FE77B9E3F}" srcOrd="0" destOrd="0" parTransId="{505E3B0F-97DF-4E8E-B342-8953A03C0EB3}" sibTransId="{A6FD3927-A40A-413E-89C1-9AA5BDB98FCE}"/>
    <dgm:cxn modelId="{246102C7-2EA9-47F5-9C9B-CCF4619CC1A5}" type="presOf" srcId="{AE18954B-3FB0-4E5E-AF2D-0A6FE77B9E3F}" destId="{138E58ED-1299-4D2F-8934-1049839ABD8A}" srcOrd="0" destOrd="0" presId="urn:microsoft.com/office/officeart/2005/8/layout/vList2"/>
    <dgm:cxn modelId="{89D125F5-9D5F-41D0-8A95-C32E927925B3}" type="presOf" srcId="{A89CE071-54DA-4825-A9E4-D1784888AC3F}" destId="{1AD0E9CB-A892-4466-9D4F-10147CD56CE1}" srcOrd="0" destOrd="0" presId="urn:microsoft.com/office/officeart/2005/8/layout/vList2"/>
    <dgm:cxn modelId="{0EB7862B-884D-4002-BA22-ED5A225A947C}" type="presParOf" srcId="{A26570F6-A6BF-4480-8919-692018109D71}" destId="{138E58ED-1299-4D2F-8934-1049839ABD8A}" srcOrd="0" destOrd="0" presId="urn:microsoft.com/office/officeart/2005/8/layout/vList2"/>
    <dgm:cxn modelId="{6FCC367A-FF93-405D-BF92-0F2CD5145AC8}" type="presParOf" srcId="{A26570F6-A6BF-4480-8919-692018109D71}" destId="{9B7C0FA9-14D6-4A63-A466-4C74AC5ACC87}" srcOrd="1" destOrd="0" presId="urn:microsoft.com/office/officeart/2005/8/layout/vList2"/>
    <dgm:cxn modelId="{F61AC196-A603-4261-89A7-C54B16A4731C}" type="presParOf" srcId="{A26570F6-A6BF-4480-8919-692018109D71}" destId="{F6EE6A4C-420F-485C-9B6F-54A076E5BAFB}" srcOrd="2" destOrd="0" presId="urn:microsoft.com/office/officeart/2005/8/layout/vList2"/>
    <dgm:cxn modelId="{3702F630-FCC5-4169-98E0-5029C9D1714A}" type="presParOf" srcId="{A26570F6-A6BF-4480-8919-692018109D71}" destId="{3611ED83-3CC5-41F7-BDFA-855AB8356607}" srcOrd="3" destOrd="0" presId="urn:microsoft.com/office/officeart/2005/8/layout/vList2"/>
    <dgm:cxn modelId="{3C63B855-B660-4B1C-AFD3-756FABF98210}" type="presParOf" srcId="{A26570F6-A6BF-4480-8919-692018109D71}" destId="{1AD0E9CB-A892-4466-9D4F-10147CD56CE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77310A9-0C47-48AD-A898-F7C18843523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6CDD2C1-4385-4B8E-931A-D28BB47960A3}">
      <dgm:prSet/>
      <dgm:spPr/>
      <dgm:t>
        <a:bodyPr/>
        <a:lstStyle/>
        <a:p>
          <a:r>
            <a:rPr lang="en-US"/>
            <a:t>Dismissal</a:t>
          </a:r>
        </a:p>
      </dgm:t>
    </dgm:pt>
    <dgm:pt modelId="{BE3B8C5A-43A0-4455-A290-82BC611F4E1B}" type="parTrans" cxnId="{B5EBEAC0-B4B8-4CDF-B351-96CB247C0F23}">
      <dgm:prSet/>
      <dgm:spPr/>
      <dgm:t>
        <a:bodyPr/>
        <a:lstStyle/>
        <a:p>
          <a:endParaRPr lang="en-US"/>
        </a:p>
      </dgm:t>
    </dgm:pt>
    <dgm:pt modelId="{93A77730-D0FD-41F3-ABB7-B14EC8138D85}" type="sibTrans" cxnId="{B5EBEAC0-B4B8-4CDF-B351-96CB247C0F23}">
      <dgm:prSet/>
      <dgm:spPr/>
      <dgm:t>
        <a:bodyPr/>
        <a:lstStyle/>
        <a:p>
          <a:endParaRPr lang="en-US"/>
        </a:p>
      </dgm:t>
    </dgm:pt>
    <dgm:pt modelId="{690010E1-8A4D-4F12-A1CA-91D521B90ABA}">
      <dgm:prSet/>
      <dgm:spPr/>
      <dgm:t>
        <a:bodyPr/>
        <a:lstStyle/>
        <a:p>
          <a:r>
            <a:rPr lang="en-US"/>
            <a:t>Over-investigation</a:t>
          </a:r>
        </a:p>
      </dgm:t>
    </dgm:pt>
    <dgm:pt modelId="{D7CAC3CE-7CBB-4114-808B-ED04A97787CB}" type="parTrans" cxnId="{23FAB930-1204-4C41-9CB2-3278F4486F76}">
      <dgm:prSet/>
      <dgm:spPr/>
      <dgm:t>
        <a:bodyPr/>
        <a:lstStyle/>
        <a:p>
          <a:endParaRPr lang="en-US"/>
        </a:p>
      </dgm:t>
    </dgm:pt>
    <dgm:pt modelId="{101CDEE7-C75C-4F29-A229-621F8A53A450}" type="sibTrans" cxnId="{23FAB930-1204-4C41-9CB2-3278F4486F76}">
      <dgm:prSet/>
      <dgm:spPr/>
      <dgm:t>
        <a:bodyPr/>
        <a:lstStyle/>
        <a:p>
          <a:endParaRPr lang="en-US"/>
        </a:p>
      </dgm:t>
    </dgm:pt>
    <dgm:pt modelId="{4EF2FE0E-BEF5-45A5-B31E-CA792A9A2F29}">
      <dgm:prSet/>
      <dgm:spPr/>
      <dgm:t>
        <a:bodyPr/>
        <a:lstStyle/>
        <a:p>
          <a:r>
            <a:rPr lang="en-US"/>
            <a:t>Premature labelling</a:t>
          </a:r>
        </a:p>
      </dgm:t>
    </dgm:pt>
    <dgm:pt modelId="{8D486AFD-B910-4AAE-A010-C8E5160451BA}" type="parTrans" cxnId="{C1EB7294-FEA9-4B49-A30C-1712185EEF33}">
      <dgm:prSet/>
      <dgm:spPr/>
      <dgm:t>
        <a:bodyPr/>
        <a:lstStyle/>
        <a:p>
          <a:endParaRPr lang="en-US"/>
        </a:p>
      </dgm:t>
    </dgm:pt>
    <dgm:pt modelId="{B26516E2-27DF-43DF-8D77-72B2A9EFC29F}" type="sibTrans" cxnId="{C1EB7294-FEA9-4B49-A30C-1712185EEF33}">
      <dgm:prSet/>
      <dgm:spPr/>
      <dgm:t>
        <a:bodyPr/>
        <a:lstStyle/>
        <a:p>
          <a:endParaRPr lang="en-US"/>
        </a:p>
      </dgm:t>
    </dgm:pt>
    <dgm:pt modelId="{9FA624B6-A621-4F9A-9F8D-2386CA0474A4}">
      <dgm:prSet/>
      <dgm:spPr/>
      <dgm:t>
        <a:bodyPr/>
        <a:lstStyle/>
        <a:p>
          <a:r>
            <a:rPr lang="en-US"/>
            <a:t>Fragmented care</a:t>
          </a:r>
        </a:p>
      </dgm:t>
    </dgm:pt>
    <dgm:pt modelId="{3506016A-AE67-4F17-9FB0-6AFF064A42C7}" type="parTrans" cxnId="{BD305669-82FE-4192-BEC9-18CAD95CA7BB}">
      <dgm:prSet/>
      <dgm:spPr/>
      <dgm:t>
        <a:bodyPr/>
        <a:lstStyle/>
        <a:p>
          <a:endParaRPr lang="en-US"/>
        </a:p>
      </dgm:t>
    </dgm:pt>
    <dgm:pt modelId="{CCDA3797-34E3-4B8C-96C3-895155CF0F5B}" type="sibTrans" cxnId="{BD305669-82FE-4192-BEC9-18CAD95CA7BB}">
      <dgm:prSet/>
      <dgm:spPr/>
      <dgm:t>
        <a:bodyPr/>
        <a:lstStyle/>
        <a:p>
          <a:endParaRPr lang="en-US"/>
        </a:p>
      </dgm:t>
    </dgm:pt>
    <dgm:pt modelId="{407C56D4-7937-46E3-B846-B8F1B5DC86DC}" type="pres">
      <dgm:prSet presAssocID="{C77310A9-0C47-48AD-A898-F7C188435232}" presName="linear" presStyleCnt="0">
        <dgm:presLayoutVars>
          <dgm:animLvl val="lvl"/>
          <dgm:resizeHandles val="exact"/>
        </dgm:presLayoutVars>
      </dgm:prSet>
      <dgm:spPr/>
    </dgm:pt>
    <dgm:pt modelId="{7D244C3A-869F-4133-B3B7-AD5650D38504}" type="pres">
      <dgm:prSet presAssocID="{86CDD2C1-4385-4B8E-931A-D28BB47960A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B7DFAD3-0612-418E-9606-156B3BA466D0}" type="pres">
      <dgm:prSet presAssocID="{93A77730-D0FD-41F3-ABB7-B14EC8138D85}" presName="spacer" presStyleCnt="0"/>
      <dgm:spPr/>
    </dgm:pt>
    <dgm:pt modelId="{347B680C-D1EB-4C82-BB8C-791B8293E898}" type="pres">
      <dgm:prSet presAssocID="{690010E1-8A4D-4F12-A1CA-91D521B90AB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61CC5BA-9CE6-4FF6-82A5-058E6F98FE77}" type="pres">
      <dgm:prSet presAssocID="{101CDEE7-C75C-4F29-A229-621F8A53A450}" presName="spacer" presStyleCnt="0"/>
      <dgm:spPr/>
    </dgm:pt>
    <dgm:pt modelId="{18224DAB-FECC-4394-82FD-DB674E4FA3B8}" type="pres">
      <dgm:prSet presAssocID="{4EF2FE0E-BEF5-45A5-B31E-CA792A9A2F2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1DDB2BD-2EDE-4EC6-9E52-4992DFFF4A4E}" type="pres">
      <dgm:prSet presAssocID="{B26516E2-27DF-43DF-8D77-72B2A9EFC29F}" presName="spacer" presStyleCnt="0"/>
      <dgm:spPr/>
    </dgm:pt>
    <dgm:pt modelId="{A4C446E7-F953-4782-9102-68C4EF0BB017}" type="pres">
      <dgm:prSet presAssocID="{9FA624B6-A621-4F9A-9F8D-2386CA0474A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3FAB930-1204-4C41-9CB2-3278F4486F76}" srcId="{C77310A9-0C47-48AD-A898-F7C188435232}" destId="{690010E1-8A4D-4F12-A1CA-91D521B90ABA}" srcOrd="1" destOrd="0" parTransId="{D7CAC3CE-7CBB-4114-808B-ED04A97787CB}" sibTransId="{101CDEE7-C75C-4F29-A229-621F8A53A450}"/>
    <dgm:cxn modelId="{28F5CB32-42AA-4595-865F-CE6AAF4B6B94}" type="presOf" srcId="{9FA624B6-A621-4F9A-9F8D-2386CA0474A4}" destId="{A4C446E7-F953-4782-9102-68C4EF0BB017}" srcOrd="0" destOrd="0" presId="urn:microsoft.com/office/officeart/2005/8/layout/vList2"/>
    <dgm:cxn modelId="{F7D5CF33-EB00-45C9-910D-1D7CA9163165}" type="presOf" srcId="{690010E1-8A4D-4F12-A1CA-91D521B90ABA}" destId="{347B680C-D1EB-4C82-BB8C-791B8293E898}" srcOrd="0" destOrd="0" presId="urn:microsoft.com/office/officeart/2005/8/layout/vList2"/>
    <dgm:cxn modelId="{BD305669-82FE-4192-BEC9-18CAD95CA7BB}" srcId="{C77310A9-0C47-48AD-A898-F7C188435232}" destId="{9FA624B6-A621-4F9A-9F8D-2386CA0474A4}" srcOrd="3" destOrd="0" parTransId="{3506016A-AE67-4F17-9FB0-6AFF064A42C7}" sibTransId="{CCDA3797-34E3-4B8C-96C3-895155CF0F5B}"/>
    <dgm:cxn modelId="{984F9677-DF87-4C70-9A96-49832EF56006}" type="presOf" srcId="{C77310A9-0C47-48AD-A898-F7C188435232}" destId="{407C56D4-7937-46E3-B846-B8F1B5DC86DC}" srcOrd="0" destOrd="0" presId="urn:microsoft.com/office/officeart/2005/8/layout/vList2"/>
    <dgm:cxn modelId="{C1EB7294-FEA9-4B49-A30C-1712185EEF33}" srcId="{C77310A9-0C47-48AD-A898-F7C188435232}" destId="{4EF2FE0E-BEF5-45A5-B31E-CA792A9A2F29}" srcOrd="2" destOrd="0" parTransId="{8D486AFD-B910-4AAE-A010-C8E5160451BA}" sibTransId="{B26516E2-27DF-43DF-8D77-72B2A9EFC29F}"/>
    <dgm:cxn modelId="{B5EBEAC0-B4B8-4CDF-B351-96CB247C0F23}" srcId="{C77310A9-0C47-48AD-A898-F7C188435232}" destId="{86CDD2C1-4385-4B8E-931A-D28BB47960A3}" srcOrd="0" destOrd="0" parTransId="{BE3B8C5A-43A0-4455-A290-82BC611F4E1B}" sibTransId="{93A77730-D0FD-41F3-ABB7-B14EC8138D85}"/>
    <dgm:cxn modelId="{8AB50CD9-4FF2-4124-BA0F-62C2017C9F0D}" type="presOf" srcId="{86CDD2C1-4385-4B8E-931A-D28BB47960A3}" destId="{7D244C3A-869F-4133-B3B7-AD5650D38504}" srcOrd="0" destOrd="0" presId="urn:microsoft.com/office/officeart/2005/8/layout/vList2"/>
    <dgm:cxn modelId="{C8A0C8FF-8DD5-45D3-AFDD-CFB38F6D35F5}" type="presOf" srcId="{4EF2FE0E-BEF5-45A5-B31E-CA792A9A2F29}" destId="{18224DAB-FECC-4394-82FD-DB674E4FA3B8}" srcOrd="0" destOrd="0" presId="urn:microsoft.com/office/officeart/2005/8/layout/vList2"/>
    <dgm:cxn modelId="{1F950AEF-34AE-4E0E-82D9-14D53D44B30D}" type="presParOf" srcId="{407C56D4-7937-46E3-B846-B8F1B5DC86DC}" destId="{7D244C3A-869F-4133-B3B7-AD5650D38504}" srcOrd="0" destOrd="0" presId="urn:microsoft.com/office/officeart/2005/8/layout/vList2"/>
    <dgm:cxn modelId="{CF50ED20-706F-4FAB-B279-ACAF2851CC36}" type="presParOf" srcId="{407C56D4-7937-46E3-B846-B8F1B5DC86DC}" destId="{8B7DFAD3-0612-418E-9606-156B3BA466D0}" srcOrd="1" destOrd="0" presId="urn:microsoft.com/office/officeart/2005/8/layout/vList2"/>
    <dgm:cxn modelId="{72F7E2AB-B9EE-4C69-A0AA-9DD0717FF72B}" type="presParOf" srcId="{407C56D4-7937-46E3-B846-B8F1B5DC86DC}" destId="{347B680C-D1EB-4C82-BB8C-791B8293E898}" srcOrd="2" destOrd="0" presId="urn:microsoft.com/office/officeart/2005/8/layout/vList2"/>
    <dgm:cxn modelId="{6417D5D0-7E58-4CD0-BF49-20558E941448}" type="presParOf" srcId="{407C56D4-7937-46E3-B846-B8F1B5DC86DC}" destId="{061CC5BA-9CE6-4FF6-82A5-058E6F98FE77}" srcOrd="3" destOrd="0" presId="urn:microsoft.com/office/officeart/2005/8/layout/vList2"/>
    <dgm:cxn modelId="{10298512-5DB2-4997-8036-071CE01401C3}" type="presParOf" srcId="{407C56D4-7937-46E3-B846-B8F1B5DC86DC}" destId="{18224DAB-FECC-4394-82FD-DB674E4FA3B8}" srcOrd="4" destOrd="0" presId="urn:microsoft.com/office/officeart/2005/8/layout/vList2"/>
    <dgm:cxn modelId="{EC4E4E12-34EC-4569-A18F-5C06325FC68A}" type="presParOf" srcId="{407C56D4-7937-46E3-B846-B8F1B5DC86DC}" destId="{41DDB2BD-2EDE-4EC6-9E52-4992DFFF4A4E}" srcOrd="5" destOrd="0" presId="urn:microsoft.com/office/officeart/2005/8/layout/vList2"/>
    <dgm:cxn modelId="{DD9B07DB-3E96-4200-8C86-EDF718835050}" type="presParOf" srcId="{407C56D4-7937-46E3-B846-B8F1B5DC86DC}" destId="{A4C446E7-F953-4782-9102-68C4EF0BB01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0B36A-AFE7-4DBE-BDC2-AC70F37BBE51}">
      <dsp:nvSpPr>
        <dsp:cNvPr id="0" name=""/>
        <dsp:cNvSpPr/>
      </dsp:nvSpPr>
      <dsp:spPr>
        <a:xfrm>
          <a:off x="4481989" y="96658"/>
          <a:ext cx="1540371" cy="1540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Rising prevalence</a:t>
          </a:r>
        </a:p>
      </dsp:txBody>
      <dsp:txXfrm>
        <a:off x="4481989" y="96658"/>
        <a:ext cx="1540371" cy="1540371"/>
      </dsp:txXfrm>
    </dsp:sp>
    <dsp:sp modelId="{1838E10D-EA02-4BCC-82FB-CF7AC53C0B9E}">
      <dsp:nvSpPr>
        <dsp:cNvPr id="0" name=""/>
        <dsp:cNvSpPr/>
      </dsp:nvSpPr>
      <dsp:spPr>
        <a:xfrm>
          <a:off x="1766988" y="-692"/>
          <a:ext cx="4352723" cy="4352723"/>
        </a:xfrm>
        <a:prstGeom prst="circularArrow">
          <a:avLst>
            <a:gd name="adj1" fmla="val 6901"/>
            <a:gd name="adj2" fmla="val 465251"/>
            <a:gd name="adj3" fmla="val 549840"/>
            <a:gd name="adj4" fmla="val 20584909"/>
            <a:gd name="adj5" fmla="val 805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ED7873-E264-47BF-B75C-102C4C83E88A}">
      <dsp:nvSpPr>
        <dsp:cNvPr id="0" name=""/>
        <dsp:cNvSpPr/>
      </dsp:nvSpPr>
      <dsp:spPr>
        <a:xfrm>
          <a:off x="4481989" y="2714308"/>
          <a:ext cx="1540371" cy="1540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System pressure</a:t>
          </a:r>
        </a:p>
      </dsp:txBody>
      <dsp:txXfrm>
        <a:off x="4481989" y="2714308"/>
        <a:ext cx="1540371" cy="1540371"/>
      </dsp:txXfrm>
    </dsp:sp>
    <dsp:sp modelId="{F5568046-20E4-4073-8B58-04143C6A7626}">
      <dsp:nvSpPr>
        <dsp:cNvPr id="0" name=""/>
        <dsp:cNvSpPr/>
      </dsp:nvSpPr>
      <dsp:spPr>
        <a:xfrm>
          <a:off x="1766988" y="-692"/>
          <a:ext cx="4352723" cy="4352723"/>
        </a:xfrm>
        <a:prstGeom prst="circularArrow">
          <a:avLst>
            <a:gd name="adj1" fmla="val 6901"/>
            <a:gd name="adj2" fmla="val 465251"/>
            <a:gd name="adj3" fmla="val 5949840"/>
            <a:gd name="adj4" fmla="val 4384909"/>
            <a:gd name="adj5" fmla="val 805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9F08734-09C2-4B03-B641-739FC3FEB125}">
      <dsp:nvSpPr>
        <dsp:cNvPr id="0" name=""/>
        <dsp:cNvSpPr/>
      </dsp:nvSpPr>
      <dsp:spPr>
        <a:xfrm>
          <a:off x="1864339" y="2714308"/>
          <a:ext cx="1540371" cy="1540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Patient mistrust</a:t>
          </a:r>
        </a:p>
      </dsp:txBody>
      <dsp:txXfrm>
        <a:off x="1864339" y="2714308"/>
        <a:ext cx="1540371" cy="1540371"/>
      </dsp:txXfrm>
    </dsp:sp>
    <dsp:sp modelId="{3204CEC5-6064-4BB6-A5B7-43985A0F8E64}">
      <dsp:nvSpPr>
        <dsp:cNvPr id="0" name=""/>
        <dsp:cNvSpPr/>
      </dsp:nvSpPr>
      <dsp:spPr>
        <a:xfrm>
          <a:off x="1766988" y="-692"/>
          <a:ext cx="4352723" cy="4352723"/>
        </a:xfrm>
        <a:prstGeom prst="circularArrow">
          <a:avLst>
            <a:gd name="adj1" fmla="val 6901"/>
            <a:gd name="adj2" fmla="val 465251"/>
            <a:gd name="adj3" fmla="val 11349840"/>
            <a:gd name="adj4" fmla="val 9784909"/>
            <a:gd name="adj5" fmla="val 805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64E35C0-5DA4-4628-A5FF-A124FE93AA8D}">
      <dsp:nvSpPr>
        <dsp:cNvPr id="0" name=""/>
        <dsp:cNvSpPr/>
      </dsp:nvSpPr>
      <dsp:spPr>
        <a:xfrm>
          <a:off x="1864339" y="96658"/>
          <a:ext cx="1540371" cy="1540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Regulatory expectations</a:t>
          </a:r>
        </a:p>
      </dsp:txBody>
      <dsp:txXfrm>
        <a:off x="1864339" y="96658"/>
        <a:ext cx="1540371" cy="1540371"/>
      </dsp:txXfrm>
    </dsp:sp>
    <dsp:sp modelId="{7EE0AE9D-C244-4E08-BAB9-51E0413314E7}">
      <dsp:nvSpPr>
        <dsp:cNvPr id="0" name=""/>
        <dsp:cNvSpPr/>
      </dsp:nvSpPr>
      <dsp:spPr>
        <a:xfrm>
          <a:off x="1766988" y="-692"/>
          <a:ext cx="4352723" cy="4352723"/>
        </a:xfrm>
        <a:prstGeom prst="circularArrow">
          <a:avLst>
            <a:gd name="adj1" fmla="val 6901"/>
            <a:gd name="adj2" fmla="val 465251"/>
            <a:gd name="adj3" fmla="val 16749840"/>
            <a:gd name="adj4" fmla="val 15184909"/>
            <a:gd name="adj5" fmla="val 805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6F643-7450-4EA7-A2A2-A4720BAF8704}">
      <dsp:nvSpPr>
        <dsp:cNvPr id="0" name=""/>
        <dsp:cNvSpPr/>
      </dsp:nvSpPr>
      <dsp:spPr>
        <a:xfrm>
          <a:off x="0" y="26216"/>
          <a:ext cx="4941945" cy="25295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“We don’t yet have an explanation”</a:t>
          </a:r>
        </a:p>
      </dsp:txBody>
      <dsp:txXfrm>
        <a:off x="123482" y="149698"/>
        <a:ext cx="4694981" cy="2282576"/>
      </dsp:txXfrm>
    </dsp:sp>
    <dsp:sp modelId="{3DBF3B5A-2FB4-4F70-B03C-5754184FE87B}">
      <dsp:nvSpPr>
        <dsp:cNvPr id="0" name=""/>
        <dsp:cNvSpPr/>
      </dsp:nvSpPr>
      <dsp:spPr>
        <a:xfrm>
          <a:off x="0" y="2688236"/>
          <a:ext cx="4941945" cy="25295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“Your symptoms are real”</a:t>
          </a:r>
        </a:p>
      </dsp:txBody>
      <dsp:txXfrm>
        <a:off x="123482" y="2811718"/>
        <a:ext cx="4694981" cy="2282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78F5-1DCB-4629-975D-EAB855647BFF}">
      <dsp:nvSpPr>
        <dsp:cNvPr id="0" name=""/>
        <dsp:cNvSpPr/>
      </dsp:nvSpPr>
      <dsp:spPr>
        <a:xfrm>
          <a:off x="0" y="151023"/>
          <a:ext cx="4941945" cy="4941945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474AC-B005-47F8-9464-AC96785EAC57}">
      <dsp:nvSpPr>
        <dsp:cNvPr id="0" name=""/>
        <dsp:cNvSpPr/>
      </dsp:nvSpPr>
      <dsp:spPr>
        <a:xfrm>
          <a:off x="469484" y="620508"/>
          <a:ext cx="1927358" cy="19273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Persistent symptoms</a:t>
          </a:r>
        </a:p>
      </dsp:txBody>
      <dsp:txXfrm>
        <a:off x="563570" y="714594"/>
        <a:ext cx="1739186" cy="1739186"/>
      </dsp:txXfrm>
    </dsp:sp>
    <dsp:sp modelId="{F2F13CD8-4E9C-4B2C-A4B2-30B582DABE0D}">
      <dsp:nvSpPr>
        <dsp:cNvPr id="0" name=""/>
        <dsp:cNvSpPr/>
      </dsp:nvSpPr>
      <dsp:spPr>
        <a:xfrm>
          <a:off x="2545101" y="620508"/>
          <a:ext cx="1927358" cy="192735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No diagnosis</a:t>
          </a:r>
        </a:p>
      </dsp:txBody>
      <dsp:txXfrm>
        <a:off x="2639187" y="714594"/>
        <a:ext cx="1739186" cy="1739186"/>
      </dsp:txXfrm>
    </dsp:sp>
    <dsp:sp modelId="{5619E2C9-4295-44E8-82F5-717ADFE54C60}">
      <dsp:nvSpPr>
        <dsp:cNvPr id="0" name=""/>
        <dsp:cNvSpPr/>
      </dsp:nvSpPr>
      <dsp:spPr>
        <a:xfrm>
          <a:off x="469484" y="2696125"/>
          <a:ext cx="1927358" cy="19273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Repeated referrals</a:t>
          </a:r>
        </a:p>
      </dsp:txBody>
      <dsp:txXfrm>
        <a:off x="563570" y="2790211"/>
        <a:ext cx="1739186" cy="1739186"/>
      </dsp:txXfrm>
    </dsp:sp>
    <dsp:sp modelId="{0780687D-2868-40E1-B474-36A58D8D44F5}">
      <dsp:nvSpPr>
        <dsp:cNvPr id="0" name=""/>
        <dsp:cNvSpPr/>
      </dsp:nvSpPr>
      <dsp:spPr>
        <a:xfrm>
          <a:off x="2545101" y="2696125"/>
          <a:ext cx="1927358" cy="19273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Feeling dismissed</a:t>
          </a:r>
        </a:p>
      </dsp:txBody>
      <dsp:txXfrm>
        <a:off x="2639187" y="2790211"/>
        <a:ext cx="1739186" cy="1739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7FE6E-14BB-4E74-98D8-FC5D65BB5ED6}">
      <dsp:nvSpPr>
        <dsp:cNvPr id="0" name=""/>
        <dsp:cNvSpPr/>
      </dsp:nvSpPr>
      <dsp:spPr>
        <a:xfrm>
          <a:off x="0" y="7496"/>
          <a:ext cx="4941945" cy="11992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Autonomy</a:t>
          </a:r>
        </a:p>
      </dsp:txBody>
      <dsp:txXfrm>
        <a:off x="58543" y="66039"/>
        <a:ext cx="4824859" cy="1082164"/>
      </dsp:txXfrm>
    </dsp:sp>
    <dsp:sp modelId="{57A5DAEA-FD73-4684-B8FB-7C63D6D06E36}">
      <dsp:nvSpPr>
        <dsp:cNvPr id="0" name=""/>
        <dsp:cNvSpPr/>
      </dsp:nvSpPr>
      <dsp:spPr>
        <a:xfrm>
          <a:off x="0" y="1350746"/>
          <a:ext cx="4941945" cy="119925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Beneficence</a:t>
          </a:r>
        </a:p>
      </dsp:txBody>
      <dsp:txXfrm>
        <a:off x="58543" y="1409289"/>
        <a:ext cx="4824859" cy="1082164"/>
      </dsp:txXfrm>
    </dsp:sp>
    <dsp:sp modelId="{C792B907-6E94-4C4C-BDA5-F8A1131E0E45}">
      <dsp:nvSpPr>
        <dsp:cNvPr id="0" name=""/>
        <dsp:cNvSpPr/>
      </dsp:nvSpPr>
      <dsp:spPr>
        <a:xfrm>
          <a:off x="0" y="2693996"/>
          <a:ext cx="4941945" cy="119925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Non-maleficence</a:t>
          </a:r>
        </a:p>
      </dsp:txBody>
      <dsp:txXfrm>
        <a:off x="58543" y="2752539"/>
        <a:ext cx="4824859" cy="1082164"/>
      </dsp:txXfrm>
    </dsp:sp>
    <dsp:sp modelId="{3E83BBB9-6B82-44A3-B85A-3B6D1678ABBF}">
      <dsp:nvSpPr>
        <dsp:cNvPr id="0" name=""/>
        <dsp:cNvSpPr/>
      </dsp:nvSpPr>
      <dsp:spPr>
        <a:xfrm>
          <a:off x="0" y="4037246"/>
          <a:ext cx="4941945" cy="119925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Justice</a:t>
          </a:r>
        </a:p>
      </dsp:txBody>
      <dsp:txXfrm>
        <a:off x="58543" y="4095789"/>
        <a:ext cx="4824859" cy="10821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8B3A7-3F49-4105-8BDE-402FCD5671E2}">
      <dsp:nvSpPr>
        <dsp:cNvPr id="0" name=""/>
        <dsp:cNvSpPr/>
      </dsp:nvSpPr>
      <dsp:spPr>
        <a:xfrm>
          <a:off x="0" y="60819"/>
          <a:ext cx="4941945" cy="16287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Patients not believed</a:t>
          </a:r>
        </a:p>
      </dsp:txBody>
      <dsp:txXfrm>
        <a:off x="79508" y="140327"/>
        <a:ext cx="4782929" cy="1469715"/>
      </dsp:txXfrm>
    </dsp:sp>
    <dsp:sp modelId="{C1B91BAF-6CE1-4B41-B4BF-56A46DCD68C3}">
      <dsp:nvSpPr>
        <dsp:cNvPr id="0" name=""/>
        <dsp:cNvSpPr/>
      </dsp:nvSpPr>
      <dsp:spPr>
        <a:xfrm>
          <a:off x="0" y="1807630"/>
          <a:ext cx="4941945" cy="1628731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Symptoms dismissed</a:t>
          </a:r>
        </a:p>
      </dsp:txBody>
      <dsp:txXfrm>
        <a:off x="79508" y="1887138"/>
        <a:ext cx="4782929" cy="1469715"/>
      </dsp:txXfrm>
    </dsp:sp>
    <dsp:sp modelId="{2512510A-C2D6-4573-963F-1C3481F06073}">
      <dsp:nvSpPr>
        <dsp:cNvPr id="0" name=""/>
        <dsp:cNvSpPr/>
      </dsp:nvSpPr>
      <dsp:spPr>
        <a:xfrm>
          <a:off x="0" y="3554442"/>
          <a:ext cx="4941945" cy="162873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Clinician knowledge privileged</a:t>
          </a:r>
        </a:p>
      </dsp:txBody>
      <dsp:txXfrm>
        <a:off x="79508" y="3633950"/>
        <a:ext cx="4782929" cy="14697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AEAE3-5693-4043-99ED-A256F7FAE05A}">
      <dsp:nvSpPr>
        <dsp:cNvPr id="0" name=""/>
        <dsp:cNvSpPr/>
      </dsp:nvSpPr>
      <dsp:spPr>
        <a:xfrm>
          <a:off x="0" y="896426"/>
          <a:ext cx="4941945" cy="7915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Kindness &amp; respect</a:t>
          </a:r>
        </a:p>
      </dsp:txBody>
      <dsp:txXfrm>
        <a:off x="38638" y="935064"/>
        <a:ext cx="4864669" cy="714229"/>
      </dsp:txXfrm>
    </dsp:sp>
    <dsp:sp modelId="{61755958-CD7D-4592-A077-FF741B56A52D}">
      <dsp:nvSpPr>
        <dsp:cNvPr id="0" name=""/>
        <dsp:cNvSpPr/>
      </dsp:nvSpPr>
      <dsp:spPr>
        <a:xfrm>
          <a:off x="0" y="1782971"/>
          <a:ext cx="4941945" cy="79150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Partnership</a:t>
          </a:r>
        </a:p>
      </dsp:txBody>
      <dsp:txXfrm>
        <a:off x="38638" y="1821609"/>
        <a:ext cx="4864669" cy="714229"/>
      </dsp:txXfrm>
    </dsp:sp>
    <dsp:sp modelId="{5FB7DC56-C769-4CDD-9532-FCFCFB93DA30}">
      <dsp:nvSpPr>
        <dsp:cNvPr id="0" name=""/>
        <dsp:cNvSpPr/>
      </dsp:nvSpPr>
      <dsp:spPr>
        <a:xfrm>
          <a:off x="0" y="2669516"/>
          <a:ext cx="4941945" cy="79150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Honesty about uncertainty</a:t>
          </a:r>
        </a:p>
      </dsp:txBody>
      <dsp:txXfrm>
        <a:off x="38638" y="2708154"/>
        <a:ext cx="4864669" cy="714229"/>
      </dsp:txXfrm>
    </dsp:sp>
    <dsp:sp modelId="{DACFF4D3-4876-4D8B-9426-F6E1F4448CC5}">
      <dsp:nvSpPr>
        <dsp:cNvPr id="0" name=""/>
        <dsp:cNvSpPr/>
      </dsp:nvSpPr>
      <dsp:spPr>
        <a:xfrm>
          <a:off x="0" y="3556061"/>
          <a:ext cx="4941945" cy="7915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Continuity of care</a:t>
          </a:r>
        </a:p>
      </dsp:txBody>
      <dsp:txXfrm>
        <a:off x="38638" y="3594699"/>
        <a:ext cx="4864669" cy="7142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AB757-CC50-4B54-A31E-B186B589C1D8}">
      <dsp:nvSpPr>
        <dsp:cNvPr id="0" name=""/>
        <dsp:cNvSpPr/>
      </dsp:nvSpPr>
      <dsp:spPr>
        <a:xfrm>
          <a:off x="0" y="60819"/>
          <a:ext cx="4941945" cy="16287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Fatigue, brain fog</a:t>
          </a:r>
        </a:p>
      </dsp:txBody>
      <dsp:txXfrm>
        <a:off x="79508" y="140327"/>
        <a:ext cx="4782929" cy="1469715"/>
      </dsp:txXfrm>
    </dsp:sp>
    <dsp:sp modelId="{ADD8AED6-1F3E-4BC6-B6CD-6826577EF634}">
      <dsp:nvSpPr>
        <dsp:cNvPr id="0" name=""/>
        <dsp:cNvSpPr/>
      </dsp:nvSpPr>
      <dsp:spPr>
        <a:xfrm>
          <a:off x="0" y="1807630"/>
          <a:ext cx="4941945" cy="1628731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Normal tests</a:t>
          </a:r>
        </a:p>
      </dsp:txBody>
      <dsp:txXfrm>
        <a:off x="79508" y="1887138"/>
        <a:ext cx="4782929" cy="1469715"/>
      </dsp:txXfrm>
    </dsp:sp>
    <dsp:sp modelId="{40B7CA47-295F-48D1-9927-32D2960BF48D}">
      <dsp:nvSpPr>
        <dsp:cNvPr id="0" name=""/>
        <dsp:cNvSpPr/>
      </dsp:nvSpPr>
      <dsp:spPr>
        <a:xfrm>
          <a:off x="0" y="3554442"/>
          <a:ext cx="4941945" cy="162873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Dismissal experiences</a:t>
          </a:r>
        </a:p>
      </dsp:txBody>
      <dsp:txXfrm>
        <a:off x="79508" y="3633950"/>
        <a:ext cx="4782929" cy="14697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77172-556B-4058-9D6B-DC95FE1A9818}">
      <dsp:nvSpPr>
        <dsp:cNvPr id="0" name=""/>
        <dsp:cNvSpPr/>
      </dsp:nvSpPr>
      <dsp:spPr>
        <a:xfrm>
          <a:off x="0" y="251688"/>
          <a:ext cx="4941945" cy="14630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/>
            <a:t>Chronic pain</a:t>
          </a:r>
        </a:p>
      </dsp:txBody>
      <dsp:txXfrm>
        <a:off x="71422" y="323110"/>
        <a:ext cx="4799101" cy="1320241"/>
      </dsp:txXfrm>
    </dsp:sp>
    <dsp:sp modelId="{5A0D2824-7C90-4479-9A65-45672655F069}">
      <dsp:nvSpPr>
        <dsp:cNvPr id="0" name=""/>
        <dsp:cNvSpPr/>
      </dsp:nvSpPr>
      <dsp:spPr>
        <a:xfrm>
          <a:off x="0" y="1890453"/>
          <a:ext cx="4941945" cy="1463085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/>
            <a:t>No biomarker</a:t>
          </a:r>
        </a:p>
      </dsp:txBody>
      <dsp:txXfrm>
        <a:off x="71422" y="1961875"/>
        <a:ext cx="4799101" cy="1320241"/>
      </dsp:txXfrm>
    </dsp:sp>
    <dsp:sp modelId="{0D5836D4-57E4-4890-878B-2DC3B43D8877}">
      <dsp:nvSpPr>
        <dsp:cNvPr id="0" name=""/>
        <dsp:cNvSpPr/>
      </dsp:nvSpPr>
      <dsp:spPr>
        <a:xfrm>
          <a:off x="0" y="3529219"/>
          <a:ext cx="4941945" cy="146308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/>
            <a:t>Stigma risk</a:t>
          </a:r>
        </a:p>
      </dsp:txBody>
      <dsp:txXfrm>
        <a:off x="71422" y="3600641"/>
        <a:ext cx="4799101" cy="13202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8E58ED-1299-4D2F-8934-1049839ABD8A}">
      <dsp:nvSpPr>
        <dsp:cNvPr id="0" name=""/>
        <dsp:cNvSpPr/>
      </dsp:nvSpPr>
      <dsp:spPr>
        <a:xfrm>
          <a:off x="0" y="57446"/>
          <a:ext cx="4941945" cy="16309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Dizziness, tachycardia</a:t>
          </a:r>
        </a:p>
      </dsp:txBody>
      <dsp:txXfrm>
        <a:off x="79618" y="137064"/>
        <a:ext cx="4782709" cy="1471744"/>
      </dsp:txXfrm>
    </dsp:sp>
    <dsp:sp modelId="{F6EE6A4C-420F-485C-9B6F-54A076E5BAFB}">
      <dsp:nvSpPr>
        <dsp:cNvPr id="0" name=""/>
        <dsp:cNvSpPr/>
      </dsp:nvSpPr>
      <dsp:spPr>
        <a:xfrm>
          <a:off x="0" y="1806506"/>
          <a:ext cx="4941945" cy="163098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Delayed diagnosis</a:t>
          </a:r>
        </a:p>
      </dsp:txBody>
      <dsp:txXfrm>
        <a:off x="79618" y="1886124"/>
        <a:ext cx="4782709" cy="1471744"/>
      </dsp:txXfrm>
    </dsp:sp>
    <dsp:sp modelId="{1AD0E9CB-A892-4466-9D4F-10147CD56CE1}">
      <dsp:nvSpPr>
        <dsp:cNvPr id="0" name=""/>
        <dsp:cNvSpPr/>
      </dsp:nvSpPr>
      <dsp:spPr>
        <a:xfrm>
          <a:off x="0" y="3555566"/>
          <a:ext cx="4941945" cy="163098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Impact on function</a:t>
          </a:r>
        </a:p>
      </dsp:txBody>
      <dsp:txXfrm>
        <a:off x="79618" y="3635184"/>
        <a:ext cx="4782709" cy="14717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44C3A-869F-4133-B3B7-AD5650D38504}">
      <dsp:nvSpPr>
        <dsp:cNvPr id="0" name=""/>
        <dsp:cNvSpPr/>
      </dsp:nvSpPr>
      <dsp:spPr>
        <a:xfrm>
          <a:off x="0" y="321236"/>
          <a:ext cx="4941945" cy="10553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Dismissal</a:t>
          </a:r>
        </a:p>
      </dsp:txBody>
      <dsp:txXfrm>
        <a:off x="51517" y="372753"/>
        <a:ext cx="4838911" cy="952306"/>
      </dsp:txXfrm>
    </dsp:sp>
    <dsp:sp modelId="{347B680C-D1EB-4C82-BB8C-791B8293E898}">
      <dsp:nvSpPr>
        <dsp:cNvPr id="0" name=""/>
        <dsp:cNvSpPr/>
      </dsp:nvSpPr>
      <dsp:spPr>
        <a:xfrm>
          <a:off x="0" y="1503296"/>
          <a:ext cx="4941945" cy="105534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Over-investigation</a:t>
          </a:r>
        </a:p>
      </dsp:txBody>
      <dsp:txXfrm>
        <a:off x="51517" y="1554813"/>
        <a:ext cx="4838911" cy="952306"/>
      </dsp:txXfrm>
    </dsp:sp>
    <dsp:sp modelId="{18224DAB-FECC-4394-82FD-DB674E4FA3B8}">
      <dsp:nvSpPr>
        <dsp:cNvPr id="0" name=""/>
        <dsp:cNvSpPr/>
      </dsp:nvSpPr>
      <dsp:spPr>
        <a:xfrm>
          <a:off x="0" y="2685356"/>
          <a:ext cx="4941945" cy="10553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Premature labelling</a:t>
          </a:r>
        </a:p>
      </dsp:txBody>
      <dsp:txXfrm>
        <a:off x="51517" y="2736873"/>
        <a:ext cx="4838911" cy="952306"/>
      </dsp:txXfrm>
    </dsp:sp>
    <dsp:sp modelId="{A4C446E7-F953-4782-9102-68C4EF0BB017}">
      <dsp:nvSpPr>
        <dsp:cNvPr id="0" name=""/>
        <dsp:cNvSpPr/>
      </dsp:nvSpPr>
      <dsp:spPr>
        <a:xfrm>
          <a:off x="0" y="3867416"/>
          <a:ext cx="4941945" cy="10553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Fragmented care</a:t>
          </a:r>
        </a:p>
      </dsp:txBody>
      <dsp:txXfrm>
        <a:off x="51517" y="3918933"/>
        <a:ext cx="4838911" cy="952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unopened pill packets">
            <a:extLst>
              <a:ext uri="{FF2B5EF4-FFF2-40B4-BE49-F238E27FC236}">
                <a16:creationId xmlns:a16="http://schemas.microsoft.com/office/drawing/2014/main" id="{4F9BFD31-F4C0-864F-30AF-9119390818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19" r="3268" b="1"/>
          <a:stretch>
            <a:fillRect/>
          </a:stretch>
        </p:blipFill>
        <p:spPr>
          <a:xfrm>
            <a:off x="-2585" y="-1"/>
            <a:ext cx="9146585" cy="68797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64451" y="791834"/>
            <a:ext cx="3020876" cy="9154947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584" y="0"/>
            <a:ext cx="2132551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779028" y="21736"/>
            <a:ext cx="2364646" cy="6858008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585" y="5288433"/>
            <a:ext cx="9149779" cy="15913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5100" y="2905286"/>
            <a:ext cx="3866773" cy="4082144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271" y="4121944"/>
            <a:ext cx="5945838" cy="16206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>
                <a:solidFill>
                  <a:srgbClr val="FFFFFF"/>
                </a:solidFill>
              </a:rPr>
              <a:t>When Medicine Has No Name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71" y="5737867"/>
            <a:ext cx="5956785" cy="61847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>
                <a:solidFill>
                  <a:srgbClr val="FFFFFF"/>
                </a:solidFill>
              </a:rPr>
              <a:t>The Ethics of Living Without a Diagnosis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Case Study: POTS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29D2E5-384B-0558-E467-0CAAADC95D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015348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Clinical Pitfalls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EEA0FA-9B34-E086-8B1E-C965CB807D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568714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n-GB" sz="2800"/>
              <a:t>Ethical Communication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75DC2E-8B15-9600-67FD-0A2625D11D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8760947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GB" sz="3500"/>
              <a:t>Reframing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en-GB" sz="1700"/>
              <a:t>From Cure → Quality of Life</a:t>
            </a:r>
          </a:p>
        </p:txBody>
      </p:sp>
      <p:pic>
        <p:nvPicPr>
          <p:cNvPr id="5" name="Picture 4" descr="Person sanitising hand">
            <a:extLst>
              <a:ext uri="{FF2B5EF4-FFF2-40B4-BE49-F238E27FC236}">
                <a16:creationId xmlns:a16="http://schemas.microsoft.com/office/drawing/2014/main" id="{9C2ADDD7-1B4A-6889-1792-3B5968F63B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01" r="31314" b="-1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983" y="741391"/>
            <a:ext cx="2526926" cy="1616203"/>
          </a:xfrm>
        </p:spPr>
        <p:txBody>
          <a:bodyPr anchor="b">
            <a:normAutofit/>
          </a:bodyPr>
          <a:lstStyle/>
          <a:p>
            <a:r>
              <a:rPr lang="en-GB" sz="2800"/>
              <a:t>Continuity of Care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9F595-1625-E2D0-2749-B5547F6AC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424" r="12114"/>
          <a:stretch>
            <a:fillRect/>
          </a:stretch>
        </p:blipFill>
        <p:spPr>
          <a:xfrm>
            <a:off x="20" y="10"/>
            <a:ext cx="5542677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955894" y="3271199"/>
            <a:ext cx="1630908" cy="5542697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2296081" y="2296080"/>
            <a:ext cx="6854280" cy="226211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346242" y="4425055"/>
            <a:ext cx="2196454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983" y="2533476"/>
            <a:ext cx="2526926" cy="3447832"/>
          </a:xfrm>
        </p:spPr>
        <p:txBody>
          <a:bodyPr anchor="t">
            <a:normAutofit/>
          </a:bodyPr>
          <a:lstStyle/>
          <a:p>
            <a:r>
              <a:rPr lang="en-GB" sz="1700"/>
              <a:t>Avoid referral ping-pong</a:t>
            </a:r>
          </a:p>
          <a:p>
            <a:r>
              <a:rPr lang="en-GB" sz="1700"/>
              <a:t>Provide consistent support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983" y="741391"/>
            <a:ext cx="2526926" cy="1616203"/>
          </a:xfrm>
        </p:spPr>
        <p:txBody>
          <a:bodyPr anchor="b">
            <a:normAutofit/>
          </a:bodyPr>
          <a:lstStyle/>
          <a:p>
            <a:r>
              <a:rPr lang="en-GB" sz="2800"/>
              <a:t>System Responsibilities</a:t>
            </a:r>
          </a:p>
        </p:txBody>
      </p:sp>
      <p:pic>
        <p:nvPicPr>
          <p:cNvPr id="5" name="Picture 4" descr="Boxes and roller conveyor">
            <a:extLst>
              <a:ext uri="{FF2B5EF4-FFF2-40B4-BE49-F238E27FC236}">
                <a16:creationId xmlns:a16="http://schemas.microsoft.com/office/drawing/2014/main" id="{1CB9B650-5FBC-225F-13EB-3363DFA87C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966" r="23419"/>
          <a:stretch>
            <a:fillRect/>
          </a:stretch>
        </p:blipFill>
        <p:spPr>
          <a:xfrm>
            <a:off x="20" y="10"/>
            <a:ext cx="5542677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955894" y="3271199"/>
            <a:ext cx="1630908" cy="5542697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2296081" y="2296080"/>
            <a:ext cx="6854280" cy="226211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346242" y="4425055"/>
            <a:ext cx="2196454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983" y="2533476"/>
            <a:ext cx="2526926" cy="3447832"/>
          </a:xfrm>
        </p:spPr>
        <p:txBody>
          <a:bodyPr anchor="t">
            <a:normAutofit/>
          </a:bodyPr>
          <a:lstStyle/>
          <a:p>
            <a:r>
              <a:rPr lang="en-GB" sz="1700"/>
              <a:t>Create pathways</a:t>
            </a:r>
          </a:p>
          <a:p>
            <a:r>
              <a:rPr lang="en-GB" sz="1700"/>
              <a:t>Train staff</a:t>
            </a:r>
          </a:p>
          <a:p>
            <a:r>
              <a:rPr lang="en-GB" sz="1700"/>
              <a:t>Multidisciplinary support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983" y="741391"/>
            <a:ext cx="2526926" cy="1616203"/>
          </a:xfrm>
        </p:spPr>
        <p:txBody>
          <a:bodyPr anchor="b">
            <a:normAutofit/>
          </a:bodyPr>
          <a:lstStyle/>
          <a:p>
            <a:r>
              <a:rPr lang="en-GB" sz="2800"/>
              <a:t>Closing Thought</a:t>
            </a:r>
          </a:p>
        </p:txBody>
      </p:sp>
      <p:pic>
        <p:nvPicPr>
          <p:cNvPr id="5" name="Picture 4" descr="People holding hands">
            <a:extLst>
              <a:ext uri="{FF2B5EF4-FFF2-40B4-BE49-F238E27FC236}">
                <a16:creationId xmlns:a16="http://schemas.microsoft.com/office/drawing/2014/main" id="{4FD836CE-8FB1-C637-5911-DECF70904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107" r="16945" b="-1"/>
          <a:stretch>
            <a:fillRect/>
          </a:stretch>
        </p:blipFill>
        <p:spPr>
          <a:xfrm>
            <a:off x="20" y="10"/>
            <a:ext cx="5542677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955894" y="3271199"/>
            <a:ext cx="1630908" cy="5542697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2296081" y="2296080"/>
            <a:ext cx="6854280" cy="226211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346242" y="4425055"/>
            <a:ext cx="2196454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983" y="2533476"/>
            <a:ext cx="2526926" cy="3447832"/>
          </a:xfrm>
        </p:spPr>
        <p:txBody>
          <a:bodyPr anchor="t">
            <a:normAutofit/>
          </a:bodyPr>
          <a:lstStyle/>
          <a:p>
            <a:r>
              <a:rPr lang="en-GB" sz="1700"/>
              <a:t>Ethical care validates the person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E5518D1-0190-DFD6-4618-853F1BC3BC4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830" r="4170" b="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Why This Matters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DCD5E9-DF73-6ACA-8466-674EC5818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81776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The Lived Experience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FCDDFF-87D1-7CBA-D816-47CE644BBA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366610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AA7E8-8006-4E1F-A566-FCF37EE6F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182" y="1598246"/>
            <a:ext cx="3470032" cy="51229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sz="7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Core Ethical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4745" y="1590840"/>
            <a:ext cx="4254132" cy="509522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8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How do we care when we cannot explain or cure?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5491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Ethical Principles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21CCF6-ADE6-514E-BB14-4C25EDBA00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299586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Epistemic Injustice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8B4E1B-D030-EACF-7389-6446284496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656580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n-GB" sz="4100"/>
              <a:t>GMC Framework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AAA21E-3084-484E-5062-640E70241C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1932270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Case Study: Long COVID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EF4903-E051-FFBE-4E46-CADF6FA34D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323164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n-GB" sz="3700"/>
              <a:t>Case Study: Fibromyalgia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A67CA0A-A12F-B299-1F32-A1B008596E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541141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167</Words>
  <Application>Microsoft Office PowerPoint</Application>
  <PresentationFormat>On-screen Show (4:3)</PresentationFormat>
  <Paragraphs>59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When Medicine Has No Name</vt:lpstr>
      <vt:lpstr>Why This Matters</vt:lpstr>
      <vt:lpstr>The Lived Experience</vt:lpstr>
      <vt:lpstr>Core Ethical Question</vt:lpstr>
      <vt:lpstr>Ethical Principles</vt:lpstr>
      <vt:lpstr>Epistemic Injustice</vt:lpstr>
      <vt:lpstr>GMC Framework</vt:lpstr>
      <vt:lpstr>Case Study: Long COVID</vt:lpstr>
      <vt:lpstr>Case Study: Fibromyalgia</vt:lpstr>
      <vt:lpstr>Case Study: POTS</vt:lpstr>
      <vt:lpstr>Clinical Pitfalls</vt:lpstr>
      <vt:lpstr>Ethical Communication</vt:lpstr>
      <vt:lpstr>Reframing Care</vt:lpstr>
      <vt:lpstr>Continuity of Care</vt:lpstr>
      <vt:lpstr>System Responsibilities</vt:lpstr>
      <vt:lpstr>Closing Thought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Chantal Patel</dc:creator>
  <cp:keywords/>
  <dc:description>generated using python-pptx</dc:description>
  <cp:lastModifiedBy>Chantal Patel</cp:lastModifiedBy>
  <cp:revision>3</cp:revision>
  <dcterms:created xsi:type="dcterms:W3CDTF">2013-01-27T09:14:16Z</dcterms:created>
  <dcterms:modified xsi:type="dcterms:W3CDTF">2026-05-06T17:07:21Z</dcterms:modified>
  <cp:category/>
</cp:coreProperties>
</file>